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presProps" Target="presProps.xml"/>
  <Relationship Id="rId12" Type="http://schemas.openxmlformats.org/officeDocument/2006/relationships/viewProps" Target="viewProps.xml"/>
  <Relationship Id="rId13" Type="http://schemas.openxmlformats.org/officeDocument/2006/relationships/tableStyles" Target="tableStyles.xml"/>
</Relationship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260377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FFFFFF">
                    <a:alpha val="100000"/>
                  </a:srgbClr>
                </a:solidFill>
                <a:latin typeface="Roboto"/>
              </a:rPr>
              <a:t><![CDATA[துதிப் பாடல்கள்]]></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ஒருவராய் பெரிய அதிசயம் செய்பவர் நீர் தானே யேசையா - (2)
இந்த நாளில் செய்யுமே இறங்கி வந்து செய்யுமே - (2)
ஒரு அற்புதம் நாங்கள் காண செய்யுமே - (2)
ஹாலேலூயா - (8)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தழும்புகளால் சுகம் ஆக்குவேன் என்றவர் நீர் தானே யேசையா - (2)
இந்த நாளில் செய்யுமே இறங்கி வந்து செய்யுமே - (2)
ஒரு அற்புதம் நாங்கள் காண செய்யுமே - (2)
ஹாலேலூயா - (8)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I am the Lord that healeth thee
I am the Lord your healer
I sent my word and I heal your disease
I am the Lord your healer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என் வார்த்தையால் சுகமாக்கிடுவேன்
நானே உந்தன் பரிகாரி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இயேசு ஓ... இயேசு - (4)
உம் சமூகம் சுகமே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Jesus Oh... Jesus - (4)
Your presence makes me whole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Then Sings my soul, My Savior God, to thee,
How great thou art, How great thou art.
Then Sings my soul, My Savior God, to thee,
How great thou art, How great thou art!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theme/theme1.xml><?xml version="1.0" encoding="utf-8"?>
<a:theme xmlns:a="http://schemas.openxmlformats.org/drawingml/2006/main" name="Theme45">
  <a:themeElements>
    <a:clrScheme name="Theme4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8</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2026-07-09T08:58:23Z</dcterms:created>
  <dcterms:modified xsi:type="dcterms:W3CDTF">2026-07-09T08:58:23Z</dcterms:modified>
  <dc:title>துதிப் பாடல்கள்</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