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you meet me at the fountain, 
When I reach the glory-land ? 
Will you meet me at the fountain ? 
Shall I clasp your friendly hand ? 
Other friends will give me welcome, 
Other loving voices cheer : 
There'll be music at the fountain- 
Will you, will you meet me the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I'll meet you at the fountain, 
At the fountain bright and fair, . . . 
Oh, I'll meet you at the fountain, 
Yes, I'll meet you, meet you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ll you meet me at the fountain ? 
For I'm sure that I shall know 
Kindred souls and sweet communion, 
More than I have known below; 
And the chorus will be sweeter, 
When it bursts upon my ear, 
And my heaven seem completer, 
If your happy voice I h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ll you meet me at the fountain ? 
I shall long to have you near, 
When I meet my loving Saviour, 
When His welcome words I hear. 
He will meet me at the fountain, 
His embraces I shall share : 
There'll be glory at the fountain — 
Will you, will you meet me ther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2026-07-30T19:34:36Z</dcterms:created>
  <dcterms:modified xsi:type="dcterms:W3CDTF">2026-07-30T19:34:36Z</dcterms:modified>
  <dc:title>Hymn : 962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