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ளை உன் வீட்டிற்குள் அழைத்துக்கொண்டுபோவாயானால், அவள் தன் தலையைச் சிறைத்து, தன் நகங்களைக் களைந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் சிறையிருப்பின் வஸ்திரத்தையும் நீக்கி, உன் வீட்டிலிருந்து, ஒரு மாதமட்டும் தன் தகப்பனையும் தாயையும் நினைத்துத் துக்கங்கொண்டாடக்கடவள்; அதன்பின்பு நீ அவளோடே சேர்ந்து, அவளுக்கு புருஷனாயிரு, அவள் உனக்கு மனைவியாயிருப்ப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் சிறையிருப்பின் வஸ்திரத்தையும் நீக்கி, உன் வீட்டிலிருந்து, ஒரு மாதமட்டும் தன் தகப்பனையும் தாயையும் நினைத்துத் துக்கங்கொண்டாடக்கடவள்; அதன்பின்பு நீ அவளோடே சேர்ந்து, அவளுக்கு புருஷனாயிரு, அவள் உனக்கு மனைவியாயிருப்ப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மேல் உனக்குப் பிரியமில்லாமற்போனால், அவளை பணத்திற்கு விற்காமல் அவளைத் தன் இஷ்டப்படி போகவிடலாம்; நீ அவளைத் தாழ்மைப்படுத்தினபடியினால் அவளாலே ஆதாயம் பெறும்படி தேடவேண்டா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மேல் உனக்குப் பிரியமில்லாமற்போனால், அவளை பணத்திற்கு விற்காமல் அவளைத் தன் இஷ்டப்படி போகவிடலாம்; நீ அவளைத் தாழ்மைப்படுத்தினபடியினால் அவளாலே ஆதாயம் பெறும்படி தேடவேண்ட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ண்டு மனைவிகளையுடைய ஒருவன், ஒருத்தியின்மேல் விருப்பாயும் மற்றவள்மேல் வெறுப்பாயும் இருக்க, இருவரும் அவனுக்குப் பிள்ளைகளைப் பெற்றார்களேயாகில் முதற்பிறந்தவன் வெறுக்கப்பட்டவளின் புத்திரனானால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ண்டு மனைவிகளையுடைய ஒருவன், ஒருத்தியின்மேல் விருப்பாயும் மற்றவள்மேல் வெறுப்பாயும் இருக்க, இருவரும் அவனுக்குப் பிள்ளைகளைப் பெற்றார்களேயாகில் முதற்பிறந்தவன் வெறுக்கப்பட்டவளின் புத்திரனானால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கப்பன் தனக்கு உண்டான ஆஸ்தியைத் தன் பிள்ளைகளுக்குப் பங்கிடும்நாளில், வெறுக்கப்பட்டவளிடத்தில் பிறந்த முதற்பேறானவனுக்கு சேஷ்டபுத்திர சுதந்தரத்தை கொடுக்கவேண்டுமேயல்லாமல், விரும்பப்பட்டவளிடத்தில் பிறந்தவனுக்குக் கொடுக்கலாக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கப்பன் தனக்கு உண்டான ஆஸ்தியைத் தன் பிள்ளைகளுக்குப் பங்கிடும்நாளில், வெறுக்கப்பட்டவளிடத்தில் பிறந்த முதற்பேறானவனுக்கு சேஷ்டபுத்திர சுதந்தரத்தை கொடுக்கவேண்டுமேயல்லாமல், விரும்பப்பட்டவளிடத்தில் பிறந்தவனுக்குக் கொடுக்கலாகா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ெறுக்கப்பட்டவளிடத்தில் பிறந்தவனை சேஷ்டபுத்திரனாக அங்கிகரித்து, தனக்கு உண்டான ஆஸ்திகளிலெல்லாம் இரண்டு பங்கை அவனுக்குக் கொடுக்கவேண்டும்; அவன் தன் தகப்பனுடைய முதற்பலன், சேஷ்டபுத்திர சுதந்தரம் அவனுக்கே உரிய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ெறுக்கப்பட்டவளிடத்தில் பிறந்தவனை சேஷ்டபுத்திரனாக அங்கிகரித்து, தனக்கு உண்டான ஆஸ்திகளிலெல்லாம் இரண்டு பங்கை அவனுக்குக் கொடுக்கவேண்டும்; அவன் தன் தகப்பனுடைய முதற்பலன், சேஷ்டபுத்திர சுதந்தரம் அவனுக்கே உரிய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தேவனாகிய கர்த்தர் உனக்குச் சுதந்தரிக்கக் கொடுக்கும் தேசத்தில், கொலைசெய்யப்பட்டுக் கிடக்கிற ஒருவனை வெளியிலே கண்டு, அவனைக் கொன்றவன் இன்னான் என்று தெரியாதிருந்தால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தேவனாகிய கர்த்தர் உனக்குச் சுதந்தரிக்கக் கொடுக்கும் தேசத்தில், கொலைசெய்யப்பட்டுக் கிடக்கிற ஒருவனை வெளியிலே கண்டு, அவனைக் கொன்றவன் இன்னான் என்று தெரியாதிருந்தால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மூப்பரும் உன் நியாயாதிபதிகளும் புறப்பட்டுப்போய், கொலைசெய்யப்பட்டவனைச் சுற்றிலும் இருக்கும் பட்டணங்கள்மட்டும் அளப்பார்கள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லைசெய்யப்பட்டவனுக்குச் சமீபமான பட்டணத்து மூப்பர், வேலையில்பண்படாததும் நுகத்தடியில் பிணைக்கப்படததுமான ஒரு கிடாரியைப் பிடி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லைசெய்யப்பட்டவனுக்குச் சமீபமான பட்டணத்து மூப்பர், வேலையில்பண்படாததும் நுகத்தடியில் பிணைக்கப்படததுமான ஒரு கிடாரியைப் பிடி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ழுது விதையாத தரிசான பள்ளத்தாக்கிலே அதைக் கொண்டுபோய், அந்தப் பள்ளத்தாக்கிலே அதின் தலையை வெட்டிப்போடக்கடவ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ழுது விதையாத தரிசான பள்ளத்தாக்கிலே அதைக் கொண்டுபோய், அந்தப் பள்ளத்தாக்கிலே அதின் தலையை வெட்டிப்போடக்கடவ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தேவனாகிய கர்த்தர் தமக்கு ஆராதனை செய்யவும் கர்த்தருடைய நாமத்திலே ஆசீர்வதிக்கவும் லேவியின் குமாரராகிய ஆசாரியரைத் தெரிந்துகொண்டபடியால், அவர்களும் அத்தருணத்தில் வந்திருக்கவேண்டும்; அவர்கள் வாக்கின்படியே சகல வழக்கும் சகல காயச்சேதமும் தீர்க்கப்பட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தேவனாகிய கர்த்தர் தமக்கு ஆராதனை செய்யவும் கர்த்தருடைய நாமத்திலே ஆசீர்வதிக்கவும் லேவியின் குமாரராகிய ஆசாரியரைத் தெரிந்துகொண்டபடியால், அவர்களும் அத்தருணத்தில் வந்திருக்கவேண்டும்; அவர்கள் வாக்கின்படியே சகல வழக்கும் சகல காயச்சேதமும் தீர்க்கப்பட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தேவனாகிய கர்த்தர் தமக்கு ஆராதனை செய்யவும் கர்த்தருடைய நாமத்திலே ஆசீர்வதிக்கவும் லேவியின் குமாரராகிய ஆசாரியரைத் தெரிந்துகொண்டபடியால், அவர்களும் அத்தருணத்தில் வந்திருக்கவேண்டும்; அவர்கள் வாக்கின்படியே சகல வழக்கும் சகல காயச்சேதமும் தீர்க்கப்படவேண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ொலைசெய்யப்பட்டவனுக்குச் சமீபமான பட்டணத்தின் மூப்பர் எல்லாரும் பள்ளத்தாக்கிலே தலை வெட்டப்பட்ட கிடாரியின்மேல் தங்கள் கைகளைக் கழுவி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கைகள் அந்த இரத்தத்தைச் சிந்தினதும் இல்லை, எங்கள் கண்கள் அதைக் கண்டதும் இல்லை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நீர் மீட்டுக்கொண்ட உமது ஜனமாகிய இஸ்ரவேலின்மேல் குற்றமில்லாத இரத்தப்பழியைச் சுமத்தாமல் உமது ஜனமாகிய இஸ்ரவேலின்மேல் கிருபையுள்ளவராயிரும் என்று சொல்வார்களாக; அப்பொழுது இரத்தப்பழி அவர்களுக்கு நிவிர்த்தியா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நீர் மீட்டுக்கொண்ட உமது ஜனமாகிய இஸ்ரவேலின்மேல் குற்றமில்லாத இரத்தப்பழியைச் சுமத்தாமல் உமது ஜனமாகிய இஸ்ரவேலின்மேல் கிருபையுள்ளவராயிரும் என்று சொல்வார்களாக; அப்பொழுது இரத்தப்பழி அவர்களுக்கு நிவிர்த்தியா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தகப்பன் சொல்லையும் தன் தாயின் சொல்லையும் கேளாமலும், அவர்களால் தண்டிக்கப்பட்டும், அவர்களுக்குக் கீழ்ப்படியாமலும் போகிற அடங்காத துஷ்டப்பிள்ளை ஒருவனுக்கு இருந்தா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தகப்பன் சொல்லையும் தன் தாயின் சொல்லையும் கேளாமலும், அவர்களால் தண்டிக்கப்பட்டும், அவர்களுக்குக் கீழ்ப்படியாமலும் போகிற அடங்காத துஷ்டப்பிள்ளை ஒருவனுக்கு இருந்தா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டிக் கர்த்தரின் பார்வைக்குச் செம்மையானதை நீ செய்வாயாகில், குற்றமில்லாத இரத்தப்பழியை உன் நடுவிலிருந்து விலக்கிப்போடுவ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தகப்பனும் அவன் தாயும் அவனைப் பிடித்து, அவன் இருக்கும் பட்டணத்தின் மூப்பரிடத்துக்கும் அவ்விடத்து வாசலுக்கும் அவனைக் கொண்டுபோய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ங்கள் மகனாகிய இவன் அடங்காத துஷ்டனாயிருக்கிறான்; எங்கள் சொல்லைக் கேளான்; பெருந்தீனிக்காரனும் குடியனுமாயிருக்கிறான் என்று பட்டணத்ததின் மூப்பரோடே சொல்லுவார்கள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ங்கள் மகனாகிய இவன் அடங்காத துஷ்டனாயிருக்கிறான்; எங்கள் சொல்லைக் கேளான்; பெருந்தீனிக்காரனும் குடியனுமாயிருக்கிறான் என்று பட்டணத்ததின் மூப்பரோடே சொல்லுவார்கள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ன் சாகும்படி அந்தப் பட்டணத்து மனிதரெல்லாம் அவன்மேல் கல்லெறியக்கடவர்கள்; இப்படியே தீமையை உன் நடுவிலிருந்து விலக்கிப்போடவேண்டும்; இஸ்ரவேலர் எல்லாரும் அதைக் கேட்டுப் பயப்பட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ன் சாகும்படி அந்தப் பட்டணத்து மனிதரெல்லாம் அவன்மேல் கல்லெறியக்கடவர்கள்; இப்படியே தீமையை உன் நடுவிலிருந்து விலக்கிப்போடவேண்டும்; இஸ்ரவேலர் எல்லாரும் அதைக் கேட்டுப் பயப்பட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ொலைசெய்யப்பட ஒருவன்மேல் சாவுக்குப் பாத்திரமான பாவம் உண்டாயிருக்க, அவனைக் கொலைசெய்யும்படி மரத்திலே தூக்கிப்போடுவாயானால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ொலைசெய்யப்பட ஒருவன்மேல் சாவுக்குப் பாத்திரமான பாவம் உண்டாயிருக்க, அவனைக் கொலைசெய்யும்படி மரத்திலே தூக்கிப்போடுவாயானால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ரவிலே அவன் பிரேதம் மரத்திலே தொங்கலாகாது, அந்நாளிலேதானே அதை அடக்கம்பண்ணவேண்டும்; தூக்கிப்போடப்பட்டவன் தேவனால் சபிக்கப்பட்டவன்; ஆகையால் உன் தேவனாகிய கர்த்தர் உனக்குச் சுதந்தரமாகக் கொடுக்கும் உன் தேசத்தைத் தீட்டுப்படுத்தாய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ரவிலே அவன் பிரேதம் மரத்திலே தொங்கலாகாது, அந்நாளிலேதானே அதை அடக்கம்பண்ணவேண்டும்; தூக்கிப்போடப்பட்டவன் தேவனால் சபிக்கப்பட்டவன்; ஆகையால் உன் தேவனாகிய கர்த்தர் உனக்குச் சுதந்தரமாகக் கொடுக்கும் உன் தேசத்தைத் தீட்டுப்படுத்தாய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ரவிலே அவன் பிரேதம் மரத்திலே தொங்கலாகாது, அந்நாளிலேதானே அதை அடக்கம்பண்ணவேண்டும்; தூக்கிப்போடப்பட்டவன் தேவனால் சபிக்கப்பட்டவன்; ஆகையால் உன் தேவனாகிய கர்த்தர் உனக்குச் சுதந்தரமாகக் கொடுக்கும் உன் தேசத்தைத் தீட்டுப்படுத்தாய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உன் சத்துருக்களுக்கு எதிராக யுத்தத்திற்குப் புறப்பட்டு, உன் தேவனாகிய கர்த்தர் அவர்களை உன் கையில் ஒப்புக்கொடுக்கிறதினால், அவர்களைச் சிறைபிடித்துவந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உன் சத்துருக்களுக்கு எதிராக யுத்தத்திற்குப் புறப்பட்டு, உன் தேவனாகிய கர்த்தர் அவர்களை உன் கையில் ஒப்புக்கொடுக்கிறதினால், அவர்களைச் சிறைபிடித்துவந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ிறைகளில் ரூபவதியான ஒரு ஸ்திரீயைக்கண்டு, அவளை விவாகம்பண்ண விரும்ப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ிறைகளில் ரூபவதியான ஒரு ஸ்திரீயைக்கண்டு, அவளை விவாகம்பண்ண விரும்ப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ಳನ್ನು ನಿನ್ನ ಮನೆಯೊಳಗೆ ತರಬೇಕು. ಅವಳು ತಲೆ ಬೋಳಿಸಿಕೊಂಡು, ಉಗುರುಗಳನ್ನು ಕತ್ತರಿಸಿ ಕೊಂಡ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ತನ್ನ ಸೆರೆಯ ವಸ್ತ್ರವನ್ನು ತೆಗೆದಿಟ್ಟು ನಿನ್ನ ಮನೆಯಲ್ಲಿ ವಾಸವಾಗಿದ್ದು, ತನ್ನ ತಂದೆತಾಯಿಗಳ ನಿಮಿತ್ತ ಪೂರ್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ಂಗಳು ಗೋಳಾಡಲಿ. ಆ ಮೇಲೆ ನೀನು ಅವಳ ಬಳಿಗೆ ಹೋಗಿ ಅವಳಿಗೆ ಗಂಡನಾಗ ಬಹುದು; ಅವಳು ನಿನಗೆ ಹೆಂಡತಿಯಾಗಿರುವ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ರೆ ನೀನು ಅವಳನ್ನು ಮೆಚ್ಚದೆ ಹೋದರೆ ಅವಳನ್ನು ಅವಳ ಮನಸ್ಸಿದ್ದಲ್ಲಿಗೆ ಕಳುಹಿಸಿಬಿಡಬೇಕು; ಹೇಗಾದರೂ ಹಣ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ಲೇಬಾರದು; ನೀನು ಅವಳನ್ನು ತಗ್ಗಿಸಿದ್ದರಿಂದ ಅವಳನ್ನು ದಾಸಿಯ ಹಾಗೆ ನಡಿಸ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ಒಬ್ಬ ಮನುಷ್ಯನಿಗೆ ಪ್ರೀತಿಮಾಡಲ್ಪಟ್ಟ ಒಬ್ಬಳೂ ಹಗೆಮಾಡಲ್ಪಟ್ಟ ಒಬ್ಬಳೂ ಇಬ್ಬರು ಪತ್ನಿಯರು ಇರ ಲ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ೀತಿಮಾಡಲ್ಪಟ್ಟವಳೂ ಹಗೆಮಾಡಲ್ಪಟ್ಟವಳೂ ಅವನಿಗೆ ಮಕ್ಕಳನ್ನು ಹೆತ್ತಿರುವಲ್ಲಿ ಹಗೆಮಾಡಲ್ಪಟ್ಟವಳ ಮಗನು ಚೊಚ್ಚಲಾಗಿದ್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ನು ತನ್ನ ಕುಮಾರರಿಗೆ ತನಗೆ ಉಂಟಾದದ್ದನ್ನು ಸ್ವಾಸ್ತ್ಯವಾಗಿ ಕೊಡುವ ದಿವಸ ದಲ್ಲಿ ಚೊಚ್ಚಲಾಗಿರುವ ಹಗೆಮಾಡಲ್ಪಟ್ಟವ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ಿಗೆ ಬದಲಾಗಿ ಪ್ರೀತಿಮಾಡಲ್ಪಟ್ಟವಳ ಮಗನನ್ನು ಚೊಚ್ಚ ಲಾಗಿ ಮಾಡಕೂಡ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ನು ಹಗೆ ಮಾಡಲ್ಪಟ್ಟ ವಳ ಮಗನಿಗೆ ತನ್ನ ಬಳಿಯಲ್ಲಿ ಉಂಟಾದ ಎಲ್ಲವುಗಳಲ್ಲಿ ಎರಡು ಪಾಲುಗಳನ್ನು ಕೊಟ್ಟು ಅವ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ೊಚ್ಚಲನೆಂದು ಒಪ್ಪಿಕೊಳ್ಳಬೇಕು. ಯಾಕಂದರೆ ಅವನೇ ಅವನ ಬಲದ ಆರಂಭವು; ಅವನಿಗೆ ಚೊಚ್ಚಲತನದ ಹಕ್ಕು ಉ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ಿನ್ನ ದೇವರಾದ ಕರ್ತನು ನಿನಗೆ ಸ್ವಾಸ್ತ್ಯ ವಾಗಿ ಕೊಡುವ ದೇಶದಲ್ಲಿ ಯಾವನಾ ದರೂ ಹತನಾಗಿ ಹೊಲದಲ್ಲಿ ಸಿಕ್ಕಿರಲ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ಯಾರು ಹೊಡೆದರೆಂದು ತಿಳಿಯದೆ ಹೋ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ನ್ನ ಹಿರಿಯರೂ ನ್ಯಾಯಾಧಿಪತಿಗಳೂ ಹೊರಗೆ ಹೋಗಿ ಆ ಹತವಾದವನ ಸುತ್ತಲಿರುವ ಪಟ್ಟಣಗಳ ವರೆಗೂ ಅಳತೆ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ಹತನಾದವನಿಗೆ ಸವಿಾಪವಾದ ಊರು ಯಾವದೋ ಆ ಊರಿನ ಹಿರಿಯರು ಕೆಲಸ ಮಾಡದಂಥ, ನೊಗದಲ್ಲಿ ಎಳೆದಂಥ, ಒಂದು ಕಡಸನ್ನು ತ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 ಮೇಲೆ ಆ ಊರಿನ ಹಿರಿಯರು ಆ ಮಣಕವನ್ನು ನಿತ್ಯ ಹರಿಯುವ ಹಳ್ಳದ ಬಳಿಗೆ ಬೇಸಾಯವಾಗದಂಥ, ಬೀಜಹಾಕದಂಥ, ಸ್ಥಳ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ಂಡು ಹೋಗಿ ಅಲ್ಲಿ ಹಳ್ಳದಲ್ಲಿ ಮಣಕದ ಕುತ್ತಿಗೆಯನ್ನು ಕೊಯ್ಯ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 ಮೇಲೆ ಲೇವಿಯ ಕುಮಾರರಾದ ಯಾಜಕರು ಹತ್ತಿರ ಬರಬೇಕು; ಅವರನ್ನು ನಿನ್ನ ದೇವರಾದ ಕರ್ತನು ತನಗೆ ಸೇವೆಮಾಡುವದಕ್ಕೂ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ಸರಿನಲ್ಲಿ ಆಶೀರ್ವಾದ ಕೊಡುವದಕ್ಕೂ ಆದುಕೊಂಡಿದ್ದಾನೆ; ಅವರ ಮಾತಿನಿಂದ ಎಲ್ಲಾ ವಿವಾದ ಗಳಿಗೂ ಎಲ್ಲಾ ಪೆಟ್ಟುಗ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ರ್ಪು ಆಗ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 ಮೇಲೆ ಹತನಾದವನಿಗೆ ಸವಿಾಪವಾಗಿರುವ ಆ ಊರಿನ ಹಿರಿಯರೆಲ್ಲರು ಹಳ್ಳದಲ್ಲಿ ಕೊಯ್ದ ಮಣಕದ ಮೇಲೆ ಕೈಗಳನ್ನು ತೊಳ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ಉತ್ತರಕೊಟ್ಟು ಹೇಳತಕ್ಕದ್ದೇನಂದರೆ--ನಮ್ಮ ಕೈಗಳು ಈ ರಕ್ತವನ್ನು ಚೆಲ್ಲಲಿಲ್ಲ; ನಮ್ಮ ಕಣ್ಣುಗಳು ಅದನ್ನು ನೋ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ಓ ಕರ್ತನೇ, ನೀನು ವಿಮೋಚಿಸಿದ ನಿನ್ನ ಜನರಾದ ಇಸ್ರಾಯೇಲ್ಯರಿಗೆ ಕರುಣೆಯುಳ್ಳವನಾಗಿರು. ನಿನ್ನ ಜನ ರಾದ ಇಸ್ರಾಯೇಲ್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ನಿರ್ದೋಷವಾದ ರಕ್ತಾಪರಾಧವನ್ನು ಹೊರಿಸಬೇಡ ಎಂಬದೇ. ಆ ರಕ್ತಾಪರಾಧವು ಅವರಿಗೆ ಕ್ಷಮಿಸ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ಒಬ್ಬ ಮನುಷ್ಯನಿಗೆ ಮೊಂಡನೂ ತಿರುಗಿ ಬೀಳುವ ವನೂ ಆಗಿರುವ ಮಗನಿದ್ದರೆ ಅವನು ತಂದೆಯ ಮಾತನ್ನು ತಾಯಿಯ ಮಾತ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ದೆಯೂ, ಅವರು ಅವನನ್ನು ಶಿಕ್ಷಿಸಿ ಹೇಳುವ ಮಾತನ್ನೂ ಕೇಳದೆಯೂ ಹೋ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ಈ ಪ್ರಕಾರ ನೀನು ಕರ್ತನ ಮುಂದೆ ಸರಿಯಾದದ್ದನ್ನು ಮಾಡಿದರೆ ರಕ್ತಾಪರಾಧವನ್ನು ನಿನ್ನಿಂದ ತೆಗೆದುಹಾಕ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ನ ತಂದೆ ತಾಯಿಗಳು ಅವನನ್ನು ಹಿಡಿದು ಪಟ್ಟಣದ ಹಿರಿಯರ ಬಳಿಗೂ ಅವನ ಸ್ಥಳದ ಬಾಗಲಿನ ಬಳಿಗೂ ಹೊರಗೆ ತ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ಪಟ್ಟಣದ ಹಿರಿಯರಿಗೆ--ಈ ನಮ್ಮ ಮಗನು ಮೊಂಡನೂ ತಿರುಗಿ ಬೀಳುವವನೂ ನಮ್ಮ ಮಾತು ಕೇಳದವನೂ ಹೊಟ್ಟೇ ಬಾಕನೂ ಕುಡಿಯುವವ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ದ್ದಾನೆ ಎಂದು ಹೇ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ಅವನ ಪಟ್ಟಣದ ಜನರೆಲ್ಲರು ಅವನು ಸಾಯುವಹಾಗೆ ಅವನನ್ನು ಕಲ್ಲೆಸೆಯಬೇಕು; ಹೀಗೆ ಕೆಟ್ಟದ್ದನ್ನು ನಿನ್ನ ಮಧ್ಯದಲ್ಲ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ಹಾಕ ಬೇಕು; ಇಸ್ರಾಯೇಲ್ಯರಲ್ಲಿ ಇದನ್ನು ಕೇಳಿ ಭಯ 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ಇದಲ್ಲದೆ ಒಬ್ಬ ಮನುಷ್ಯನ ಮೇಲೆ ಮರಣಕ್ಕೆ ಯೋಗ್ಯವಾದ ಪಾಪವಿರುವದರಿಂದ ಅವನಿಗೆ ಮರಣ ವನ್ನು ವಿಧಿಸಿ ಮರ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ೂಗುಹಾಕಿದ್ದಾ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ನ ಹೆಣವು ರಾತ್ರಿಯಲ್ಲಿ ಮರದ ಮೇಲಿರಬಾರದು; ಅವನನ್ನು ಹೇಗಾದರೂ ಅದೇ ದಿವಸದಲ್ಲಿ ಹೂಣಿಡ ಬೇಕು; (ಯಾಕ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ೂಗಾಡುವವನು ದೇವರಿಂದ ಶಾಪಗ್ರಸ್ತನಾಗಿದ್ದಾನೆ); ಆದರೆ ನಿನ್ನ ದೇವರಾದ ಕರ್ತನು ನಿನಗೆ ಸ್ವಾಸ್ತ್ಯವಾಗಿ ಕೊಡುವ ಭೂಮ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ಶುದ್ಧವಾಗ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ನು ನಿನ್ನ ಶತ್ರುಗಳಿಗೆ ವಿರೋಧವಾಗಿ ಯುದ್ಧಕ್ಕೆ ಹೊರಡಲು ನಿನ್ನ ದೇವರಾದ ಕರ್ತನು ಅವರನ್ನು ನಿನ್ನ ಕೈ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ುವದರಿಂದ ನೀನು ಅವರನ್ನು ಸೆರೆ ಹಿಡಿ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 ಸೆರೆಯವರಲ್ಲಿ ಸೌಂದರ್ಯವಾದ ಸ್ತ್ರೀಯನ್ನು ನೋಡಿ ಅವಳನ್ನು ನಿನಗೆ ಹೆಂಡತಿಯಾಗಿ ತಕ್ಕೊಳ್ಳುವಹಾಗೆ ಅವಳ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ೇಕ್ಷೆಯನ್ನಿಟ್ಟ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2026-10-20T01:24:45Z</dcterms:created>
  <dcterms:modified xsi:type="dcterms:W3CDTF">2026-10-20T01:24:45Z</dcterms:modified>
  <dc:title>ಧರ್ಮೋಪದೇಶಕಾಂಡ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