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ேனைகளின் கர்த்தராகிய ஆண்டவர் எருசலேமிலிருந்தும் யூதாவிலிருந்தும் சகலவிதமான ஆதரவுகளாகிய அப்பமென்கிற எல்லா ஆதரவையும், தண்ணீரென்கிற எல்லா ஆதரவையும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ேனைகளின் கர்த்தராகிய ஆண்டவர் எருசலேமிலிருந்தும் யூதாவிலிருந்தும் சகலவிதமான ஆதரவுகளாகிய அப்பமென்கிற எல்லா ஆதரவையும், தண்ணீரென்கிற எல்லா ஆதரவையும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ாக்கிரமசாலியையும், யுத்தவீரனையும், நியாயாதிபதியையும், தீர்க்கதரிசியையும், சாஸ்திரியையும் மூப்பனையும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ஐம்பதுபேருக்கு அதிபதியையும், கனம்பொருந்தினவனையும், ஆலோசனைக்காரனையும், தொழில்களில் சாமர்த்தியமுள்ளவனையும், சாதுரியனையும் விலக்க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ஐம்பதுபேருக்கு அதிபதியையும், கனம்பொருந்தினவனையும், ஆலோசனைக்காரனையும், தொழில்களில் சாமர்த்தியமுள்ளவனையும், சாதுரியனையும் விலக்க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லிபரை அவர்களுக்கு அதிபதிகளாகத் தருவேன் என்கிறார்; பிள்ளைகள் அவர்களை ஆள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ஒடுக்கப்படுவார்கள்; ஒருவருக்கொருவரும், அயலானுக்கு அயலானும் விரோதமாயிருப்பார்கள்; வாலிபன் முதிர்வயதுள்ளவனுக்கும், கீழ்மகன் மேன்மகனுக்கும் இடும்பு செய்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ஒடுக்கப்படுவார்கள்; ஒருவருக்கொருவரும், அயலானுக்கு அயலானும் விரோதமாயிருப்பார்கள்; வாலிபன் முதிர்வயதுள்ளவனுக்கும், கீழ்மகன் மேன்மகனுக்கும் இடும்பு செய்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ஒருவன் தன் தகப்பன் வீட்டானாகிய தன் சகோதரனைப் பிடித்து: உனக்கு வஸ்திரம் இருக்கிறது, நீ எங்களுக்கு அதிபதியாயிரு; கேட்டுக்கு இனமான இந்தக் காரியம் உன் கையின் கீழாவதாக என்று சொல்ல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ஒருவன் தன் தகப்பன் வீட்டானாகிய தன் சகோதரனைப் பிடித்து: உனக்கு வஸ்திரம் இருக்கிறது, நீ எங்களுக்கு அதிபதியாயிரு; கேட்டுக்கு இனமான இந்தக் காரியம் உன் கையின் கீழாவதாக என்று சொல்ல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அந்நாளிலே தன் கையை உயர்த்தி: நான் சீர்ப்படுத்துகிறவனாயிருக்கமாட்டேன்; என் வீட்டிலே அப்பமுமில்லை, வஸ்திரமுமில்லை; என்னை ஜனங்களுக்கு அதிபதியாக வைக்கவேண்டாம் என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அந்நாளிலே தன் கையை உயர்த்தி: நான் சீர்ப்படுத்துகிறவனாயிருக்கமாட்டேன்; என் வீட்டிலே அப்பமுமில்லை, வஸ்திரமுமில்லை; என்னை ஜனங்களுக்கு அதிபதியாக வைக்கவேண்டாம் என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னென்றால் எருசலேம் பாழாக்கப்பட்டது, யூதா விழுந்துபோயிற்று; அவர்கள் நாவும், அவர்கள் கிரியைகளும், கர்த்தருடைய மகிமையின் கண்களுக்கு எரிச்சல் உண்டாகத்தக்கதாக அவருக்கு விரோதம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னென்றால் எருசலேம் பாழாக்கப்பட்டது, யூதா விழுந்துபோயிற்று; அவர்கள் நாவும், அவர்கள் கிரியைகளும், கர்த்தருடைய மகிமையின் கண்களுக்கு எரிச்சல் உண்டாகத்தக்கதாக அவருக்கு விரோத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முகப்பார்வை அவர்களுக்கு விரோதமாய்ச் சாட்சியிடும்; அவர்கள் தங்கள் பாவத்தை மறைக்காமல், சோதோம் ஊராரைப்போல வெளிப்படுத்துகிறார்கள்; அவர்கள் ஆத்துமாவுக்கு ஐயோ! தங்களுக்கே தீமையை வருவித்துக்கொள்ள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முகப்பார்வை அவர்களுக்கு விரோதமாய்ச் சாட்சியிடும்; அவர்கள் தங்கள் பாவத்தை மறைக்காமல், சோதோம் ஊராரைப்போல வெளிப்படுத்துகிறார்கள்; அவர்கள் ஆத்துமாவுக்கு ஐயோ! தங்களுக்கே தீமையை வருவித்துக்கொள்ள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ுக்கு நன்மையுண்டாகும் என்று நீதிமான்களுக்குச் சொல்லுங்கள்; அவர்கள் தங்கள் கிரியைகளின் பலனை அநுபவி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ன்மார்க்கனுக்கு ஐயோ! அவனுக்குக் கேடு உண்டாகும்; அவன் கைகளின் பலன் அவனுக்குக் கிடை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கள் என் ஜனங்களை ஒடுக்குகிறவர்களாயிருக்கிறார்கள்; ஸ்திரீகள் அவர்களை ஆளுகிறார்கள். என் ஜனமே, உன்னை நடத்துகிறவர்கள் உன்னை மோசம்போக்கி நீ நடக்கவேண்டிய வழியை அழித்துப்போட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கள் என் ஜனங்களை ஒடுக்குகிறவர்களாயிருக்கிறார்கள்; ஸ்திரீகள் அவர்களை ஆளுகிறார்கள். என் ஜனமே, உன்னை நடத்துகிறவர்கள் உன்னை மோசம்போக்கி நீ நடக்கவேண்டிய வழியை அழித்துப்போட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ழக்காட எழுந்திருந்து, ஜனங்களை நியாயந்தீர்க்க நிற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து ஜனத்தின் மூப்பரையும், அதின் பிரபுக்களையும் நியாயம் விசாரிப்பார். நீங்களே இந்தத் திராட்சத்தோட்டத்தைப் பட்சித்துப்போட்டீர்கள்; சிறுமையானவனிடத்தில் கொள்ளையிட்ட பொருள் உங்கள் வீடுகளில் இ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து ஜனத்தின் மூப்பரையும், அதின் பிரபுக்களையும் நியாயம் விசாரிப்பார். நீங்களே இந்தத் திராட்சத்தோட்டத்தைப் பட்சித்துப்போட்டீர்கள்; சிறுமையானவனிடத்தில் கொள்ளையிட்ட பொருள் உங்கள் வீடுகளில் இ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என் ஜனத்தை நொறுக்கிச் சிறுமையானவர்களின் முகத்தை நெரிக்கிறது என்னவென்று சேனைகளின் கர்த்தராகிய ஆண்டவர் உரை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என் ஜனத்தை நொறுக்கிச் சிறுமையானவர்களின் முகத்தை நெரிக்கிறது என்னவென்று சேனைகளின் கர்த்தராகிய ஆண்டவர் உரை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கர்த்தர் சொல்லுகிறதாவது: சீயோன் குமாரத்திகள் அகந்தையாயிருந்து, கழுத்தை நெறித்து நடந்து, கண்களால் மருட்டிப்பார்த்து, ஒய்யாரமாய் நடந்து, தங்கள் கால்களில் சிலம்பு ஒலிக்கத் திரி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கர்த்தர் சொல்லுகிறதாவது: சீயோன் குமாரத்திகள் அகந்தையாயிருந்து, கழுத்தை நெறித்து நடந்து, கண்களால் மருட்டிப்பார்த்து, ஒய்யாரமாய் நடந்து, தங்கள் கால்களில் சிலம்பு ஒலிக்கத் திரி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ஆண்டவர் சீயோன் குமாரத்திகளின் உச்சந்தலையை மொட்டையாக்குவார்; கர்த்தர் அவர்கள் மானத்தைக் குலைப்ப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ஆண்டவர் சீயோன் குமாரத்திகளின் உச்சந்தலையை மொட்டையாக்குவார்; கர்த்தர் அவர்கள் மானத்தைக் குலை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ளிலே ஆண்டவர் அவர்களுடைய ஆபரணங்களாகிய சிலம்புகளையும், சுட்டிகளையும், பிறைச்சிந்தாக்குகளைய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ங்களையும், அஸ்தகடகங்களையும், தலைமுக்காடுகளைய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ரபூஷணங்களையும், பாதசரங்களையும், மார்க்கச்சைகளையும், சுகந்தபரணிகளைய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யித்துகளையும், மோதிரங்களையும், மூக்குத்திகளைய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நோத வஸ்திரங்களையும், சால்வைகளையும், போர்வைகளையும், குப்பிகளைய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ண்ணாடிகளையும் சல்லாக்களையும், குல்லாக்களையும், துப்பட்டாக்களையும் உரிந்துபோடுவ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, சுகந்தத்துக்குப் பதிலாகத் துர்க்கந்தமும் கச்சைக்குப் பதிலாகக் கயிறும், மயிர்ச்சுருளுக்குப் பதிலாக மொட்டையும், ஆடம்பரமான வஸ்திரங்களுக்குப் பதிலாக இரட்டுக்கச்சும், அழகுக்குப்பதிலாகக் கருகிப்போகுதலும் இ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, சுகந்தத்துக்குப் பதிலாகத் துர்க்கந்தமும் கச்சைக்குப் பதிலாகக் கயிறும், மயிர்ச்சுருளுக்குப் பதிலாக மொட்டையும், ஆடம்பரமான வஸ்திரங்களுக்குப் பதிலாக இரட்டுக்கச்சும், அழகுக்குப்பதிலாகக் கருகிப்போகுதலும் இ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புருஷர் கட்கத்தினாலும், உன் பெலசாலிகள் யுத்தத்திலும் விழ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ளுடைய வாசல்கள் துக்கித்துப் புலம்பும்; அவள் வெறுமையாக்கப்பட்டுத் தரையிலே உட்காருவாள்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ಗೋ, ಕರ್ತನು, ಸೈನ್ಯಗಳ ಕರ್ತನೆಂಬ ನಾನು ಜೀವನಕ್ಕೆ ಆಧಾರವಾದ ಅನ್ನಪಾನ ಗಳನ್ನೆಲ್ಲಾ ಯೆರೂಸಲೇಮಿನಿಂದಲೂ ಯೆಹ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ಂದಲೂ ತೆಗೆದು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ಲ್ಲದೆ ಶೂರ, ಯುದ್ಧಭಟ, ನ್ಯಾಯಾಧಿಪತಿ, ಪ್ರವಾದಿ, ಪರಿಜ್ಞಾನಿ, ಪ್ರಾಚೀನ ಮನುಷ್ಯ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ಪಂಚಶತಾಧಿಪತಿ, ಘನ ವುಳ್ಳವನು, ಆಲೋಚನಾಪರನು, ತಾಂತ್ರಿಕನು ಮತ್ತು ವಾಕ್ಚಾತುರ್ಯವುಳ್ಳವನು ಆಗಿರುವ ಇವರ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 ದು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ಕ್ಕಳನ್ನು ಅವರ ಪ್ರಭುಗಳನ್ನಾ ಗಿಯೂ ಎಳೇ ಕೂಸುಗಳು ಅವರ ಮೇಲೆ ಆಳು ವಂತೆಯೂ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ಪ್ರತಿಯೊಬ್ಬನು ಇನ್ನೊಬ್ಬ ನಿಂದಲೂ ಪ್ರತಿಯೊಬ್ಬನು ನೆರೆಯವನಿಂದಲೂ ಜನರು ಹಿಂಸಿಸಲ್ಪಡುವರು: ಹುಡುಗನು ವೃದ್ಧ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ಯೂ ನೀಚನು ಘನವಂತನ ವಿರೋಧ ವಾಗಿಯೂ ಸೊಕ್ಕಿನಿಂದ ವರ್ತ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ಒಬ್ಬನು ತನ್ನ ಸಹೋದರನನ್ನು ತಂದೆಯ ಮನೆಯಲ್ಲಿ ಹಿಡಿ ದು -- ನಿನಗೆ ವಸ್ತ್ರವಿದೆ, ನಮ್ಮನ್ನು ಆಳುವವನಾಗು ಮತ್ತು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ಳಾದ ಪಟ್ಟಣವು ನಿನ್ನ ಕೈಕೆಳಗಿರಲಿ ಎಂದು ಹೇಳ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 ದಿನದಲ್ಲಿ ಅವನು ಆಣೆಯಿಟ್ಟು --ನಾನು ಉಪಶಮನ ಮಾಡುವವನಾಗುವದಿಲ್ಲ, ನನ್ನ ಮನೆಯಲ್ಲಿ ಅನ್ನವಾಗಲಿ ವಸ್ತ್ರವ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; ನನ್ನನ್ನು ಪ್ರಜಾಧಿಪತಿಯನ್ನಾಗಿ ಮಾಡಬೇಡ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ೆರೂಸಲೇಮು ಹಾಳಾಗಿದೆ, ಯೆಹೂ ದವು ಬಿದ್ದುಹೋಗಿದೆ, ಆದದರಿಂದ ಅವರ ನಡೆನುಡಿ ಗಳು ಕರ್ತನಿಗೆ ವಿರುದ್ಧವಾಗಿ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ಭಾವದ ದೃಷ್ಟಿ ಯನ್ನು ಕೆರಳಿಸುತ್ತವಲ್ಲ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ರ ಮುಖಭಾವವೇ ಅವರಿಗೆ ವಿರುದ್ಧವಾಗಿ ಸಾಕ್ಷಿಯಾಗಿದೆ. ತಮ್ಮ ಪಾಪ ಗಳನ್ನು ಸೊದೋಮಿನವರಂತೆ ಮರೆಮಾಜದೆ ಪ್ರಕ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ಾರೆ. ಅವರ ಆತ್ಮಕ್ಕೆ ಅಯ್ಯೋ! ತಮಗೆ ತಾವೇ ಕೇಡನ್ನು ಪ್ರತೀಕಾರವಾಗಿ ಮಾಡಿಕೊಂ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ತಿವಂತನಿಗೆ ನೀವು--ಅವನಿಗೆ ಒಳ್ಳೇದಿರಲಿ ಎಂದು ಹೇಳಿರಿ; ಅವರು ತಮ್ಮ ಕ್ರಿಯೆಗಳ ಫಲವನ್ನು ತಿನ್ನ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ೆಡುಕರಿಗೆ ಅಯ್ಯೋ! ಅವರಿಗೆ ಕೇಡೇ ಇರಲಿ; ಅವನ ಕೈಗಳ ಪ್ರತಿಫಲವು ಅವನಿಗೆ ಕೊಡ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ನ್ನ ಪ್ರಜೆಗಳನ್ನೋ ಹುಡುಗರು ಅವರನ್ನು ಭಾಧಿಸುವರು, ಅವರನ್ನು ಆಳುವವರು ಹೆಂಗಸರು. ಓ ನನ್ನ ಪ್ರಜೆಗಳೇ,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ಿಸು ವವರು ದಾರಿತಪ್ಪಿಸುವವರಾಗಿದ್ದಾರೆ. ನೀವು ನಡೆ ಯುವ ದಾರಿಯನ್ನು ಹಾಳುಮ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ು ವಾದಿಸುವದಕ್ಕೂ ಜನರಿಗೆ ನ್ಯಾಯ ತೀರಿಸುವದಕ್ಕೂ ಎದ್ದು ನಿಂತ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ು ತನ್ನ ಪ್ರಜೆಯಾದ ಪೂರ್ವಿಕರ ಸಂಗಡಲೂ ಅವರ ಅಧಿ ಪತಿಗಳ ಸಂಗಡಲೂ ನ್ಯಾಯತೀರಿಸಲು ಪ್ರವೇಶಿಸು ವನು;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ೇ ತೋಟವನ್ನು ತಿಂದುಬಿಟ್ಟಿದ್ದೀರಿ; ಬಡವರಿಂದ ಕೊಳ್ಳೆ ಹೊಡೆದದ್ದು ನಿಮ್ಮ ಮನೆಗಳಲ್ಲಿ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ವು ನನ್ನ ಪ್ರಜೆಯನ್ನು ಹೊಡೆದು ಚೂರು ಗಳನ್ನಾಗಿ ಮಾಡಿ ಬಡವರ ಮುಖಗಳನ್ನು ಹಿಂಡು ವದರ ಅರ್ಥವೇನು ಎಂದು ಸೈನ್ಯ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ಲ್ಲದೆ ಕರ್ತನು ಇಂತೆನ್ನುತ್ತಾನೆ --ಚೀಯೋನ್‌ ಕುಮಾರ್ತೆಯರು ಅಹಂಕಾರಿಗಳಾಗಿದ್ದು ಕತ್ತು ತೂಗುತ್ತಾ ಕಣ್ಣ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ಸುತ್ತಾ ನಾಜೂಕಿ ನಿಂದ ಹೆಜ್ಜೆಇಡುತ್ತಾ ಕಾಲುಗೆಜ್ಜೆ ಜಣಜಣಿಸುತ್ತಾ ನಡೆ ಯುವವರಾಗಿರುವದರಿಂದ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ಚೀಯೋನ್‌ ಕುಮಾ ರ್ತೆಯರ ತಲೆಯ ಮೇಲ್ಭಾಗವನ್ನು ಕಜ್ಜಿಯಿಂದ ಕರ್ತನು ಹೊಡೆಯುವನು, ಅವರ ಗುಪ್ತಾಂಗ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ೈಲುಪಡ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 ದಿನದಲ್ಲಿ ಕರ್ತನು ಅವರ ಅಂದುಗೆ, ತುರುಬುಬಲೆ, ಅರ್ಧಚಂದ್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ಸರ, ಬಳೆ, ಮುಂಡಾಸ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ಟೊಪ್ಪಿಗೆ, ಕಾಲಸರಪಣಿ, ಶಿರೋ ವೇಷ್ಟನ, ಗಂಧದ ಡಬ್ಬ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ಓಲೆ, ಉಂಗುರ, ಮೂಗುತ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ಬದಲಾಯಿಸತಕ್ಕ ಬಟ್ಟೆ, ಶಾಲು, ತಲೆಕೌದಿ, ಅಲಂ ಕಾರದ ಪಿನ್ನುಗಳು, ಕೈಗನ್ನಡ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ಾರು ಮಡಿ, ಮೇಲ್ಹೊ ದಿಕೆ ಮುಸುಕು ಈ ಎಲ್ಲಾ ಭೂಷಣಗಳನ್ನು ತೆಗೆದು ಹಾ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ಸುವಾಸನೆಯ ಬದಲಾಗಿ ದುರ್ವಾಸನೆ, ಡಾಬಿಗೆ ಬದಲಾಗಿ ಹಗ್ಗ; ಜಡೆಯ ಬದಲಾಗಿ ಬೋಳುತಲೆ; ನಡುವಿನ ಶಲ್ಯಕ್ಕೆ ಪ್ರತ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ಣೀತಟ್ಟು; ಸೌಂದರ್ಯಕ್ಕೆ ಬದಲಾಗಿ ಬರೆ, ಇವು ಆಗುವ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ಿನ್ನ ಗಂಡಸರು ಕತ್ತಿಯಿಂದಲೂ ನಿನ್ನ ಶೂರರು ಯುದ್ಧದಲ್ಲಿಯೂ ಬೀ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ರ ಬಾಗಲುಗಳಲ್ಲಿ ಪ್ರಲಾಪವು ದುಃಖವು ತುಂಬಿರು ವದು; ಅವಳು ಹಾಳಾಗಿ ನೆಲದ ಮೇಲೆ ಕುಳಿತು ಕೊಳ್ಳುವ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2026-10-21T01:59:51Z</dcterms:created>
  <dcterms:modified xsi:type="dcterms:W3CDTF">2026-10-21T01:59:51Z</dcterms:modified>
  <dc:title>ಯೆಶಾಯನು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