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y say, If a man put away his wife, and she go from him, and become another man's, shall he return unto her again? shall not that land be greatly polluted? but you have played the harlot with many lovers; yet return again to me, says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y say, If a man put away his wife, and she go from him, and become another man's, shall he return unto her again? shall not that land be greatly polluted? but you have played the harlot with many lovers; yet return again to me, says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y say, If a man put away his wife, and she go from him, and become another man's, shall he return unto her again? shall not that land be greatly polluted? but you have played the harlot with many lovers; yet return again to me, says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y say, If a man put away his wife, and she go from him, and become another man's, shall he return unto her again? shall not that land be greatly polluted? but you have played the harlot with many lovers; yet return again to me, says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ift up yours eyes unto the high places, and see where you have not been lien with. In the ways have you sat for them, as the Arabian in the wilderness; and you have polluted the land with your whoredoms and with your wicked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ift up yours eyes unto the high places, and see where you have not been lien with. In the ways have you sat for them, as the Arabian in the wilderness; and you have polluted the land with your whoredoms and with your wicked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ift up yours eyes unto the high places, and see where you have not been lien with. In the ways have you sat for them, as the Arabian in the wilderness; and you have polluted the land with your whoredoms and with your wickedne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e showers have been withheld, and there has been no latter rain; and you had a whore's forehead, you refused to be asham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e showers have been withheld, and there has been no latter rain; and you had a whore's forehead, you refused to be asham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ll you not from this time cry unto me, My father, you are the guide of my you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ill he reserve his anger for ever? will he keep it to the end? Behold, you have spoken and done evil things as you coul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ill he reserve his anger for ever? will he keep it to the end? Behold, you have spoken and done evil things as you coul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ORD said also unto me in the days of Josiah the king, Have you seen that which backsliding Israel has done? she is gone up upon every high mountain and under every green tree, and there has played the harlo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ORD said also unto me in the days of Josiah the king, Have you seen that which backsliding Israel has done? she is gone up upon every high mountain and under every green tree, and there has played the harlo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said after she had done all these things, Turn you unto me. But she returned not. And her treacherous sister Judah saw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said after she had done all these things, Turn you unto me. But she returned not. And her treacherous sister Judah saw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saw, when for all the causes whereby backsliding Israel committed adultery I had put her away, and given her a bill of divorce; yet her treacherous sister Judah feared not, but went and played the harlot als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saw, when for all the causes whereby backsliding Israel committed adultery I had put her away, and given her a bill of divorce; yet her treacherous sister Judah feared not, but went and played the harlot al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saw, when for all the causes whereby backsliding Israel committed adultery I had put her away, and given her a bill of divorce; yet her treacherous sister Judah feared not, but went and played the harlot als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through the levity of her whoredom, that she defiled the land, and committed adultery with stones and with stock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through the levity of her whoredom, that she defiled the land, and committed adultery with stones and with stock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et for all this her treacherous sister Judah has not turned unto me with her whole heart, but feignedly, says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et for all this her treacherous sister Judah has not turned unto me with her whole heart, but feignedly, says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me, The backsliding Israel has justified herself more than treacherous Juda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me, The backsliding Israel has justified herself more than treacherous Juda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Go and proclaim these words toward the north, and say, Return, you backsliding Israel, says the LORD; and I will not cause mine anger to fall upon you: for I am merciful, says the LORD, and I will not keep anger for ev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Go and proclaim these words toward the north, and say, Return, you backsliding Israel, says the LORD; and I will not cause mine anger to fall upon you: for I am merciful, says the LORD, and I will not keep anger for ev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Go and proclaim these words toward the north, and say, Return, you backsliding Israel, says the LORD; and I will not cause mine anger to fall upon you: for I am merciful, says the LORD, and I will not keep anger for ev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nly acknowledge yours iniquity, that you have transgressed against the LORD your God, and have scattered your ways to the strangers under every green tree, and all of you have not obeyed my voice, says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nly acknowledge yours iniquity, that you have transgressed against the LORD your God, and have scattered your ways to the strangers under every green tree, and all of you have not obeyed my voice, says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nly acknowledge yours iniquity, that you have transgressed against the LORD your God, and have scattered your ways to the strangers under every green tree, and all of you have not obeyed my voice, says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urn, O backsliding children, says the LORD; for I am married unto you: and I will take you one of a city, and two of a family, and I will bring you to Z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urn, O backsliding children, says the LORD; for I am married unto you: and I will take you one of a city, and two of a family, and I will bring you to Z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give you pastors according to mine heart, which shall feed you with knowledge and understand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give you pastors according to mine heart, which shall feed you with knowledge and understand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when all of you be multiplied and increased in the land, in those days, says the LORD, they shall say no more, The ark of the covenant of the LORD: neither shall it come to mind: neither shall they remember it; neither shall they visit it; neither shall that be done any mo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when all of you be multiplied and increased in the land, in those days, says the LORD, they shall say no more, The ark of the covenant of the LORD: neither shall it come to mind: neither shall they remember it; neither shall they visit it; neither shall that be done any mo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when all of you be multiplied and increased in the land, in those days, says the LORD, they shall say no more, The ark of the covenant of the LORD: neither shall it come to mind: neither shall they remember it; neither shall they visit it; neither shall that be done any mor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t that time they shall call Jerusalem the throne of the LORD; and all the nations shall be gathered unto it, to the name of the LORD, to Jerusalem: neither shall they walk any more after the imagination of their evil hear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t that time they shall call Jerusalem the throne of the LORD; and all the nations shall be gathered unto it, to the name of the LORD, to Jerusalem: neither shall they walk any more after the imagination of their evil hear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t that time they shall call Jerusalem the throne of the LORD; and all the nations shall be gathered unto it, to the name of the LORD, to Jerusalem: neither shall they walk any more after the imagination of their evil hear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ose days the house of Judah shall walk with the house of Israel, and they shall come together out of the land of the north to the land that I have given for an inheritance unto your fathe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ose days the house of Judah shall walk with the house of Israel, and they shall come together out of the land of the north to the land that I have given for an inheritance unto your fathe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said, How shall I put you among the children, and give you a pleasant land, a goodly heritage of the hosts of nations? and I said, You shall call me, My father; and shall not turn away from 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said, How shall I put you among the children, and give you a pleasant land, a goodly heritage of the hosts of nations? and I said, You shall call me, My father; and shall not turn away from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said, How shall I put you among the children, and give you a pleasant land, a goodly heritage of the hosts of nations? and I said, You shall call me, My father; and shall not turn away from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urely as a wife treacherously departs from her husband, so have all of you dealt treacherously with me, O house of Israel, says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urely as a wife treacherously departs from her husband, so have all of you dealt treacherously with me, O house of Israel, says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 voice was heard upon the high places, weeping and supplications of the children of Israel: for they have perverted their way, and they have forgotten the LORD their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 voice was heard upon the high places, weeping and supplications of the children of Israel: for they have perverted their way, and they have forgotten the LORD their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Return, all of you backsliding children, and I will heal your backslidings. Behold, we come unto you; for you are the LORD our G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Return, all of you backsliding children, and I will heal your backslidings. Behold, we come unto you; for you are the LORD our G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ruly in vain is salvation hoped for from the hills, and from the multitude of mountains: truly in the LORD our God is the salvation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ruly in vain is salvation hoped for from the hills, and from the multitude of mountains: truly in the LORD our God is the salvation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shame has devoured the labour of our fathers from our youth; their flocks and their herds, their sons and their daughter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shame has devoured the labour of our fathers from our youth; their flocks and their herds, their sons and their daughter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e lie down in our shame, and our confusion covers us: for we have sinned against the LORD our God, we and our fathers, from our youth even unto this day, and have not obeyed the voice of the LORD our G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e lie down in our shame, and our confusion covers us: for we have sinned against the LORD our God, we and our fathers, from our youth even unto this day, and have not obeyed the voice of the LORD our Go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e lie down in our shame, and our confusion covers us: for we have sinned against the LORD our God, we and our fathers, from our youth even unto this day, and have not obeyed the voice of the LORD our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8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ஒரு புருஷன் தன் மனைவியைத் தள்ளிவிட, அவள் அவனிடத்திலிருந்து புறப்பட்டுப்போய் அந்நியபுருஷ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னால், அவன் அவளிடத்தில் இனித் திரும்பப்போவானோ? அந்த தேசம் மிகவும் தீட்டுப்படுமல்லவோ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சொல்லுவார்கள்; நீயோவென்றால் அநேக நேசரோடே வேசித்தனம்பண்ணினாய்; ஆகிலும் என்னிடத்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மேடுகளின்மேல் உன் கண்களை ஏறெடுத்து, நீ வேசித்தனம்பண்ணாத இடம் ஒன்று உண்டோ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அரபியன் காத்துக்கொண்டிருக்கிறதுபோல, நீ வழி ஓரங்களில் உன் நேச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ருந்து, உன் வேசித்தனங்களாலும், உன் அக்கிரமங்களாலும் தேசத்தைத் தீட்டுப்படுத்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னிமித்தம் மழை வருஷியாமலும் பின்மாரியில்லாமலும் போயிற்று; உனக்கோ, சோரஸ்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யிருக்கிறது; நீயோ: நாணமாட்டேன் என்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இதுமுதல் என்னை நோக்கி: என் பிதாவே, தேவரீர் என் இளவயதின் அதிபதியெ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தாகாலமும் கோபத்தை வைப்பாரோ? அதை என்றென்றைக்கும் காப்பாரோ என்கிறாய் அல்லவோ? இதோ, இப்படி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ம் பொல்லாப்புகளைச்செய்து, மிஞ்சிப்போகிறாய்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சியா ராஜாவின் நாட்களிலே கர்த்தர் என்னை நோக்கி: சீர்கெட்ட இஸ்ரவேல் என்பவள் செய்ததைக் க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உயரமான சகல மலையின்மேலும், பச்சையான சகல மரத்தின்கீழும் போய், அங்கே வேசித்தனம் பண்ணி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ள் இப்படியெல்லாம் செய்தபின்பு: நீ என்னிடத்தில் திரும்பிவா என்று நான் சொன்னே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ல்லை; இதை அவளுடைய சகோதரியாகிய யூதா என்கிற துரோகி 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ர்கெட்ட இஸ்ரவேல் என்பவள் விபசாரம்பண்ணின முகாந்தரங்கள் எல்லாவற்றினிமித்தமும் நா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 அவளுடைய தள்ளுதற்சீட்டை அவளுக்குக் கொடுத்தபோதும், அவளுடைய சகோதரியாகிய யூதா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 பயப்படாமல்; இவளும் போய் வேசித்தனம்பண்ணினாள், இதை நான்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சித்தமான அவளுடைய வேசித்தனத்தினாலே தேசம் தீட்டுப்பட்டுப்போயிற்று; கல்லோடும் மரத்தோடும் விபசா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கொண்டிருந்தா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களையெல்லாம் கண்டும், யூதா என்கிற அவளுடைய சகோதரியாகிய துரோகி, கள்ளத்தன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னாளேயன்றி, முழு இருதயத்தோடும் என்னிடத்தில் திரும்பவில்லை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 என்னை நோக்கி: யூதா என்கிற துரோகியைப்பார்க்கிலும் சீர்கெட்ட இஸ்ரவேல் என்ப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 நீதியுள்ளவளாக்கி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போய் வடதிசையை நோக்கிக் கூறவேண்டிய வார்த்தைகள் என்னவென்றால்: சீர்கெட்ட இஸ்ரவேலே,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நான் உங்கள்மேல் என் கோபத்தை இறங்கப்பண்ணுவதில்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யுள்ளவரென்று கர்த்தர் சொல்லுகிறார்; நான் என்றைக்கும் கோபம் வைக்க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யோ, உன் தேவனாகிய கர்த்தருக்கு விரோதமாய்த் துரோகம்பண்ணி, பச்சையான சகல மரத்தின்கீழும் அந்நி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ர்க்கமாய் நடந்து, உன் அக்கிரமத்தையும், என் சத்தத்துக்குச் செவிகொடாமற்போனதையும் ஒ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ர்கெட்ட பிள்ளைகளே, திரும்புங்கள் என்று கர்த்தர் சொல்லுகிறார்; நான் உங்கள் நாயகர்; நா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ல் ஒருவனும் வம்சத்தில் இரண்டுபேருமாகத் தெரிந்து, உங்களைச் சீயோனுக்கு அழைத்துக்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ங்களுக்கு என் இருதயத்துக்கு ஏற்ற மேய்ப்பர்களைக் கொடுப்பேன், அவர்கள் உங்களை அறி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யோடும் மேய்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தேசத்திலே பெருகிப் பலுகுகிற அந்நாட்களிலே, அவர்கள் கர்த்தருடைய உடன்படிக்கைப் பெட்டி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ச் சொல்வதில்லை; அது அவர்கள் மனதில் எழும்புவதும் இல்லை; அது அவர்கள் நினைவில் வருவது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குறித்து விசாரிப்பதும் இல்லை; அது இனிச் செப்பனிடப்படுவதும் இல்லை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க்காலத்திலே எருசலேமைக் கர்த்தருடைய சிங்காசனம் என்பார்கள்; சகல ஜாதியாரும் எருசலேமில் விளங்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னிமித்தம் அதினிடமாகச் சேர்வார்கள்; அவர்கள் இனித் தங்கள் பொல்லாத இருத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ச்சையின்படி ந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நாட்களிலே யூதா வம்சத்தார் இஸ்ரவேல் வம்சத்தாரோடே சேர்ந்து, அவர்கள் ஏகமாய் வட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நான் தங்கள் பிதாக்களுக்குச் சுதந்தரமாகக் கொடுத்த தேசத்திற்கு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உன்னைப் பிள்ளைகளின் வரிசையிலே வைத்து, ஜனக்கூட்டங்களுக்குள்ளே நல்ல சுதந்தரமாகிய தே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டுப்பது எப்படியென்று சொன்னேன்; ஆனாலும் நீ என்னை நோக்கி, என் பிதாவே என்று அழைப்பா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ட்டு விலகுவதில்லையென்று திரும்பவும்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ஒரு மனைவி தன் புருஷனுக்குத் துரோகம் செய்வதுபோல, இஸ்ரவேல் வம்சத்தாராகிய நீங்கள்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ம்செய்தது மெய்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 புத்திரர் தங்கள் வழியை மாறுபாடாக்கி, தங்கள் தேவனாகிய கர்த்தரை மறந்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கொண்டு விண்ணப்பஞ்செய்யும் சத்தம் உயர்ந்த ஸ்தானங்களிலே கேட்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ர்கெட்ட பிள்ளைகளே, திரும்புங்கள்; உங்கள் சீர்கேடுகளைக் குணமாக்குவேன் என்றார்.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ல் வருகிறோம்; நீரே எங்கள்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ன்றுகளையும் திரளான மலைகளையும் நம்புகிறது விருதா என்பது மெய்; இஸ்ரவேலின் இரட்சிப்பு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ள் இருப்பது என்பது 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ந்த இலச்சையானது எங்கள் சிறுவயதுமுதல் எங்கள் பிதாக்களுடைய பிரயாசத்தையும், அவர்கள் ஆ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யும், அவர்கள் குமாரரையும் குமாரத்திகளையும் பட்சி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ங்கள் இலச்சையிலே கிடக்கிறோம்; எங்கள் அவமானம் எங்களை மூடியிருக்கிறது; நாங்களு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ம் எங்கள் சிறுவயது முதல் இந்நாள்வரைக்கும் எங்கள் தேவனாகிய கர்த்தரு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தோம்; எங்கள் தேவனாகிய கர்த்தருடைய சொல்லைக் கேளாமலும்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2026-11-01T08:43:25Z</dcterms:created>
  <dcterms:modified xsi:type="dcterms:W3CDTF">2026-11-01T08:43:25Z</dcterms:modified>
  <dc:title>எரேமியா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