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ு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ம், நீங்களே ஞானமுள்ள ஜனங்கள்; உங்களுடனே ஞானம் சா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ங்களைப்போல எனக்கும் புத்தியுண்டு; உங்களிலும் நான் தாழந்தவனல்ல; இப்படிப்பட்டவைகளை அறியாதவன் யார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ங்களைப்போல எனக்கும் புத்தியுண்டு; உங்களிலும் நான் தாழந்தவனல்ல; இப்படிப்பட்டவைகளை அறியாதவன் யார்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சிநேகிதரால் நான் நிந்திக்கப்பட்டு, தேவனை நோக்கிப் பிரார்த்திப்பேன்; அவர் எனக்கு மறு உத்தரவு அருளுவார்; உத்தமனாகிய நீதிமான் பரியாசம்பண்ணப்படு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சிநேகிதரால் நான் நிந்திக்கப்பட்டு, தேவனை நோக்கிப் பிரார்த்திப்பேன்; அவர் எனக்கு மறு உத்தரவு அருளுவார்; உத்தமனாகிய நீதிமான் பரியாசம்பண்ணப்படுகி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பத்துக்குள்ளானவன் சுகமாயிருக்கிறவனுடைய நினைவில் இகழச்சியடைகிறான்; காலிடறினவர்களுக்கு இது நேரி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பத்துக்குள்ளானவன் சுகமாயிருக்கிறவனுடைய நினைவில் இகழச்சியடைகிறான்; காலிடறினவர்களுக்கு இது நேரி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ள்ளருடைய கூடாரங்களில் செல்வமுண்டு; தேவனைக் கோபப்படுத்துகிறவர்களுக்குச் சாங்கோபாங்கமுண்டு; அவர்கள் கையிலே தேவன் கொண்டுவந்து கொடுக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ள்ளருடைய கூடாரங்களில் செல்வமுண்டு; தேவனைக் கோபப்படுத்துகிறவர்களுக்குச் சாங்கோபாங்கமுண்டு; அவர்கள் கையிலே தேவன் கொண்டுவந்து கொடுக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ோதும் நீ மிருகங்களைக் கேட்டுப்பார், அவைகள் உனக்குப்போதிக்கும் ஆகாயத்துப் பறவைகளைக் கேள். அவைகள் உனக்கு அறிவி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ல்லது பூமியை விசாரித்துக்கேள், அது உனக்கு உபதேசிக்கும்; சமுத்திரத்தின் மச்சங்களைக் கேள், அவைகள் உனக்கு விவரி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கரம் இதைச் செய்ததென்று இவைகளெல்லாவற்றிலும் அறியாதவன் யார்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ல பிராணிகளின் ஜீவனும், மாம்சமான சகல மனுஷரின் ஆவியும் அவர் கையில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யானது போஜனத்தை ருசிபார்க்கிறதுபோல, செவியானது வார்த்தைகளைச் சோதித்துப்பார்க்கிறதல்லவா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தியோரிடத்தில் ஞானமும் வயதுசென்றவர்களிடத்தில் புத்தியும் இருக்கும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ிடத்தில் ஞானமும் வல்லமையும் எத்தனை அதிகமாய் இருக்கும்? அவருக்குத்தான் ஆலோசனையும் புத்தியும் உண்ட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அவர் இடித்தால் கட்டமுடியாது; அவர் மனுஷனை அடைத்தால் விடுவிக்கமுடியா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அவர் தண்ணீர்களை அடக்கினால் எல்லாம் உலர்ந்துபோம்; அவர் அவைகளை வரவிட்டால் பூமியைக் கீழதுமேலதா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அவர் தண்ணீர்களை அடக்கினால் எல்லாம் உலர்ந்துபோம்; அவர் அவைகளை வரவிட்டால் பூமியைக் கீழதுமேலதா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ிடத்தில் பெலனும் ஞானமுமுண்டு; மோசம்போகிறவனும் மோசம்போக்குகிறவனும். அவர் கையின் கீழிருக்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ஆலோசனைக்காரரைச் சிறைபிடித்து, நியாயாதிபதிகளை மதிமயக்க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ராஜாக்களின் கட்டுகளை அவிழ்த்து, அவர்கள் இடுப்புகளைக் கச்சைகட்ட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மந்திரிகளைச் சிறைபிடித்துக்கொண்டுபோய், பெலவான்களைக் கவிழ்த்துப்போட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 நம்பிக்கையுள்ளவர்களுடைய வாக்கை விலக்கி, முதிர்வயதுள்ளவரின் ஆலோசனையை வாங்கிப்போட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பிரபுக்களின்மேல் இகழ்ச்சி வரப்பண்ணுகிறார்; பலவான்களின் கச்சையைத் தளர்ந்துபோகப்பண்ண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அந்தகாரத்திலிருக்கிற ஆழங்களை வெளியரங்கமாக்கி மரண இருளை வெளிச்சத்தில் கொண்டுவர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ஜாதிகளைப் பெருகவும் அழியவும் பண்ணுகிறார்; அவர் ஜாதிகளைப் பரவவும் குறுகவும் பண்ண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பூமியிலுள்ள ஜனத்தினுடைய அதிபதிகளின் நெஞ்சை அகற்றிப்போட்டு, அவர்களை வழியில்லாத அந்தரத்திலே அலையப்பண்ண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 பூமியிலுள்ள ஜனத்தினுடைய அதிபதிகளின் நெஞ்சை அகற்றிப்போட்டு, அவர்களை வழியில்லாத அந்தரத்திலே அலையப்பண்ண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வெளிச்சமற்ற இருளிலே தடவித்திரிகிறார்கள்; வெறித்தவர்களைப்போல அவர்களைத் தடுமாறித்திரியப்பண்ண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வெளிச்சமற்ற இருளிலே தடவித்திரிகிறார்கள்; வெறித்தவர்களைப்போல அவர்களைத் தடுமாறித்திரியப்பண்ண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1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ब अय्यूब ने कह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नि:सन्देह मनुष्य तो तुम ही हो और जब तुम मरोगे तब बुद्धि भी जाती रह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परन्तु तुम्हारी नाईं मुझ में भी समझ है, मैं तुम लोगों से कुछ नीचा नहीं हूँ कौन ऐसा है जो ऐस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तें न जानता ह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मैं ईश्वर से प्रार्थना करता था, और वह मेरी सुन लिया करता था; परन्तु अब मेरे पड़ोसी मुझ पर हंस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; जो धमीं और खरा मनुष्य है, वह हंसी का कारण हो ग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दु:खी लोग तो सुखियों की समझ में तुच्छ जाने जाते हैं; और जिनके पांव फिसला चाहते हैं उनका अपमा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वश्य ही हो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डाकुओं के डेरे कुशल क्षेम से रहते हैं, और जो ईश्वर को क्रोध दिलाते हैं, वह बहुत ही निडर रहते है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उनके हाथ में ईश्वर बहुत दे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पशुओं से तो पूछ और वे तुझे दिखाएंगे; और आकाश के पक्षियों से, और वे तुझे बता द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पृथ्वी पर ध्यान दे, तब उस से तुझे शिक्षा मिलेगी; ओर समुद्र की मछलियां भी तुझ से वर्णन करें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कौन इन बातों को नहीं जानता, कि यहोवा ही ने अपने हाथ से इस संसार को बना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उसके हाथ में एक एक जीवधारी का प्राण, और एक एक देहधारी मनुष्य की आत्मा भी रह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जैसे जीभ से भोजन चखा जाता है, क्या वैसे ही कान से वचन नहीं परखे जात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बूढ़ों में बुद्धि पाई जाती है, और लम्बी आयु वालों में समझ होती तो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ईश्वर में पूरी बुद्धि और पराक्रम पाए जाते हैं; युक्ति और समझ उसी में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देखो, जिस को वह ढा दे, वह फिर बनाया नहीं जाता; जिस मनुष्य को वह बन्द करे, वह फिर खोला नहीं जा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देखो, जब वह वर्षा को रोक रखता है तो जल सूख जाता है; फिर जब वह जल छोड़ देता है तब पृथ्वी उलट जात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उस में सामर्थ्य और खरी बुद्धि पाई जाती है; धोख देने वाला और धोखा खाने वाला दोनों उसी क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वह मंत्रियों को लूटकर बन्धुआई में ले जाता, और न्यायियों को मूर्ख बना दे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वह राजाओं का अधिकार तोड़ देता है; और उनकी कमर पर बन्धन बन्धव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वह याजकों को लूटकर बन्धुआई में ले जाता और सामर्थियों को उलट दे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वह विश्वासयोग्य पुरुषों से बोलने की शक्ति और पुरनियों से विवेक की शक्ति हर ले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वह हाकिमों को अपमान से लादता, और बलवानों के हाथ ढीले कर दे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वह अन्धियारे की गहरी बातें प्रगट करता, और मृत्यु की छाया को भी प्रकाश में ले आ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वह जातियों को बढ़ाता, और उन को नाश करता है; वह उन को फैलाता, और बन्धुआई में ले ज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वह पृथ्वी के मुख्य लोगों की बुद्धि उड़ा देता, और उन को निर्जन स्थानों में जहां रास्ता नहीं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टक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वे बिन उजियाले के अन्धेरे में टटोलते फिरते हैं; और वह उन्हें ऐसा बना देता है कि वे मतवाले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ाईं डगमगाते हुए चल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2026-10-21T07:48:17Z</dcterms:created>
  <dcterms:modified xsi:type="dcterms:W3CDTF">2026-10-21T07:48:17Z</dcterms:modified>
  <dc:title>अय्यूब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