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 முன்னே அனுப்ப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 முன்னே அனுப்ப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ாண்டமான சொல்லை ஏற்றுக் கொள்ளாயாக; கொடுமையுள்ள சாட்சிக்காரனாயிருக்க ஆகாதவனோடே கலவ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 பட்சத்தில் சாய்ந்து, உத்தரவு சொல்லாதிருப்ப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 பட்சத்தில் சாய்ந்து, உத்தரவு சொல்லாதிருப்ப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 முன்னின்று துரத்திவி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 முன்னின்று துரத்திவி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யாச்சியத்திலே தரித்திரனுடைய முகத்தைப் பார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 கொண்டுபோய் விடுவ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ோடும் அவர்கள் தேவர்களோடும் நீ உடன்படிக்கை பண்ணாதிரு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 அவசியமாய் அவனோடேகூட அதற்கு உதவிசெய்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 அவசியமாய் அவனோடேகூட அதற்கு உதவிசெய்வ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 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 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ிடத்திலிருக்கிற எளியவனுடைய வியாச்சியத்தில் அவனுடைய நியாயத்தைப் புரட்ட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 புரட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 புரட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 அறிந்திருக்கிறீ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 அறிந்திருக்கிற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றுவருஷம் நீ உன் நிலத்தில் பயிரிட்டு, அதின் பலனைச் சேர்த்துக்கொ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 சொல்லவேண்டாம்; அது உன் வாயிலிருந்து பிறக்கக் கேட்கப்படவும் வேண்ட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 சொல்லவேண்டாம்; அது உன் வாயிலிருந்து பிறக்கக் கேட்கப்படவும் வேண்ட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ருஷத்தில் மூன்றுதரம் எனக்குப் பண்டிகை ஆசரிப்ப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ருஷத்தில் மூன்றுதரம் உன் ஆண்மக்கள் எல்லாரும் கர்த்தராகிய ஆண்டவருடைய சந்நிதியில் வரக்கட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 வருவாயாக;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 வருவாயாக;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 சேர்க்கிறதற்கும், இதோ, நான் ஒரு தூதனை உனக்கு முன்னே அனுப்ப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 சேர்க்கிறதற்கும், இதோ, நான் ஒரு தூதனை உனக்கு முன்னே அனுப்ப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 துரோகங்களை அவர் பொறுப்பதில்லை; என் நாமம் அவர் உள்ளத்தில் இ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 துரோகங்களை அவர் பொறுப்பதில்லை; என் நாமம் அவர் உள்ளத்தில் இ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 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 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 ஆசீர்வதிப்பார். வியாதியை உன்னிலிருந்து விலக்க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 ஆசீர்வதிப்பார். வியாதியை உன்னிலிருந்து விலக்க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ப்பம் விழுகிறதும் மலடும் உன் தேசத்தில் இருப்பதில்லை; உன் ஆயுசுநாட்களைப் பூரணப்படுத்த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ിന്റെ മുമ്പിൽനിന്നു ഹിവ്യനെയും കനാന്യനെയും ഹിത്യനെയും ഓടിച്ചുകളവാൻ ഞാൻ നിനക്കു മുമ്പ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ുന്നലിനെ അ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്യാജവർത്തമാനം പരത്തരുതു; കള്ളസ്സാക്ഷിയായിരിപ്പാൻ ദുഷ്ടനോടുകൂടെ ചേ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േശം ശൂന്യമാകാതെയും കാട്ടുമൃഗം നിനക്കു ബാധയായി പെരുകാതെയും ഇരിപ്പാൻ ഞാൻ അവര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വത്സരത്തിന്നകത്തു നിന്റെ മുമ്പിൽ നിന്നു ഓടിച്ചു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ബഹുജനത്തെ അനുസരിച്ചു ദോഷം ചെയ്യരുതു; ന്യായം മറിച്ചുകളവാൻ ബഹുജനപക്ഷം ചേർന്നു വ്യവഹാരത്തിൽ സാക്ഷ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രു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ീ സന്താനസമ്പന്നമായി ദേശം അടക്കുന്നതുവരെ ഞാൻ അവരെ കുറേശ്ശ, കുറേശ്ശ നിന്റെ മുമ്പ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രിദ്രന്റെ വ്യവഹാരത്തിൽ അവനോടു പക്ഷം കാണ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ഞാൻ നിന്റെ ദേശം ചെങ്കടൽതുടങ്ങി ഫെലിസ്ത്യരുടെ കടൽവരെയും മരുഭൂമിതുടങ്ങി നദിവരെയും ആ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ലെ നിവാസികളെ നിങ്ങളുടെ കയ്യിൽ ഏല്പിക്കും; നീ അവരെ നിന്റെ മുമ്പിൽ നിന്നു ഓടിച്ച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ന്റെ ശത്രുവിന്റെ കാളയോ കഴുതയോ വഴിതെറ്റിയതായി കണ്ടാൽ അതിനെ അവന്റെ അടുക്കൽ തിരികെ കൊണ്ടുപോ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രോടു എങ്കിലും അവരുടെ ദേവന്മാരോടു എങ്കിലും നീ ഉടമ്പടി ചെയ്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ന്നെ ദ്വേഷിക്കുന്നവന്റെ കഴുത ചുമടിൻ കീഴെ കിടക്കുന്നതു കണ്ടാൽ അവനെ വിചാരിച്ചു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ഴിച്ചുവിടുവാൻ മടിച്ചാലും അഴിച്ചുവിടുവാൻ അവന്നു സഹായം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ീ എന്നോടു പാപം ചെയ്‍വാൻ അവർ ഹേതുവായിത്തീരാതിരിക്കേണ്ടതിന്നു അവർ നിന്റെ ദേശത്തു വസിക്കരുതു.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ദേവന്മാരെ സേവിച്ചാൽ അതു നിനക്കു കണിയായി 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ളുടെ ഇടയിലുള്ള ദരിദ്രന്റെ വ്യവഹാരത്തിൽ അവന്റെ ന്യായം മറിച്ചുകള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ള്ളക്കാര്യം വിട്ടു അകന്നിരിക്ക; കുറ്റമില്ലാത്തവനെയും നീതിമാനെയും കൊല്ലരുതു; ഞാൻ ദുഷ്ട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ീകരിക്കയ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മ്മാനം കാഴ്ചയുള്ളവരെ കുരുടാക്കുകയും നീതിമാന്മാരുടെ വാക്കുകളെ മറിച്ചുകളകയും ചെയ്യുന്നതുകൊണ്ട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മാനം വാങ്ങ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രദേശിയെ ഉപദ്രവിക്കരുതു: നിങ്ങൾ മിസ്രയീംദേശത്തു പരദേശികളായിരുന്നതുകൊണ്ടു പരദേശിയുടെ അനുഭ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റു സംവത്സരം നിന്റെ നിലം വിതെച്ചു വിളവു എടുത്ത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ഏഴാം സംവത്സരത്തിലോ അതു ഉഴവുചെയ്യാതെ വെറുതെ ഇട്ടേക്ക; നിന്റെ ജനത്തിലെ ദരിദ്രന്മാർ അഹോവൃ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ട്ടെ; അവർ ശേഷിപ്പിക്കുന്നതു കാട്ടുമൃഗങ്ങൾ തിന്നട്ടെ. നിന്റെ മുന്തിരിത്തോട്ടവും ഒലിവുവൃക്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ബന്ധിച്ചും അങ്ങനെ തന്നേ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റു ദിവസം വേല ചെയ്ക; ഏഴാം ദിവസം നിന്റെ കാളയും കഴുതയും വിശ്രമിപ്പാനും നിന്റെ ദാസിയുടെ പുത്ര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ദേശിയും ആശ്വസിപ്പാനും വേണ്ടി നീ സ്വസ്ഥ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നിങ്ങളോടു കല്പിച്ച എല്ലാറ്റിലും സൂക്ഷ്മതയോടിരിപ്പിൻ; അന്യ ദൈവങ്ങളുടെ നാമം കീർത്തിക്ക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നിന്റെ വായിൽനിന്നു കേൾക്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ംവത്സരത്തിൽ മൂന്നു പ്രാവശ്യം എനിക്കു ഉത്സവം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ുളിപ്പില്ലാത്ത അപ്പത്തിന്റെ ഉത്സവം ആചരിക്കേണം; ഞാൻ നിന്നോടു കല്പിച്ചതുപോലെ ആബീബ് മാസ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ശ്ചയിച്ച സമയത്തു ഏഴു ദിവസം പുളിപ്പില്ലാത്ത അപ്പം തിന്നുക; അന്നല്ലോ നീ മിസ്രയീമിൽനിന്നു പുറ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ന്നതു. എന്നാൽ വെറുങ്കയ്യോടെ നിങ്ങൾ എന്റെ മുമ്പാകെ 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യലിൽ വിതെച്ച വിതയുടെ ആദ്യഫലമെടുക്കുന്ന കൊയ്ത്തുപെരുനാളും ആണ്ടറുതിയിൽ വയലിൽ നിന്ന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ലയുടെ ഫലം കൂട്ടിത്തീരുമ്പോൾ കായ്കനിപ്പെരുനാളും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ംവത്സരത്തിൽ മൂന്നു പ്രാവശ്യം നിന്റെ ആണുങ്ങൾ എല്ലാം കർത്താവായ യഹോവയുടെ മുമ്പാകെ വ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റെ യാഗരക്തം പുളിപ്പുള്ള അപ്പത്തോടുകൂടെ അർപ്പിക്കരുതു; എന്റെ യാഗ മേദസ്സ് ഉഷഃകാലം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ന്റെ ഭൂമിയുടെ ആദ്യവിളവുകളിലെ പ്രഥമഫലം നിന്റെ ദൈവമായ യഹോവയുടെ ആലയത്തിൽ കൊണ്ടുവരേണം. ആട്ട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്ടിയെ തള്ളയുടെ പാലിൽ പാകം ചെയ്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താ, വഴിയിൽ നിന്നെ കാക്കേണ്ടതിന്നും ഞാൻ നിയമിച്ചിരിക്കുന്ന സ്ഥലത്തേക്കു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കേണ്ടതിന്നും ഞാൻ ഒരു ദൂതനെ നിന്റെ മുമ്പിൽ അയ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 അവനെ ശ്രദ്ധിച്ചു അവന്റെ വാക്കു കേൾക്കേണം; അവനോടു വികടിക്കരുതു; അവൻ നിങ്ങളുടെ അതിക്രമ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മിക്കയില്ല; എന്റെ നാമം അവനിൽ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നീ അവന്റെ വാക്കു ശ്രദ്ധയോടെ കേട്ടു ഞാൻ കല്പിക്കുന്നതൊക്കെയും ചെയ്താൽ നിന്നെ പകെക്കുന്ന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പകെക്കും; നിന്നെ ഞെരുക്കുന്നവരെ ഞാൻ ഞെര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റെ ദൂതൻ നിനക്കു മുമ്പായി നടന്നു നിന്നെ അമോർയ്യർ, ഹിത്യർ, പെരിസ്യർ, കനാന്യർ, ഹിവ്യർ, യെബൂസ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രുടെ ദേശത്തേക്കു കൊണ്ടുപോകും; അവരെ ഞാൻ നിർമ്മൂല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രുടെ ദേവന്മാരെ നമസ്കരിക്കരുതു; അവയെ സേവിക്കരുതു; അവരുടെ പ്രവൃത്തികൾ പോലെ പ്രവർത്തിക്ക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അശേഷം നശിപ്പിച്ചു അവരുടെ വിഗ്രഹങ്ങളെ തകർത്ത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ങ്ങളുടെ ദൈവമായ യഹോവയെ തന്നേ സേവിപ്പിൻ; എന്നാൽ അവൻ നിന്റെ അപ്പത്തെയും വെള്ള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ിക്കും; ഞാൻ രോഗങ്ങളെ നിന്റെ നടുവിൽനിന്നു അകറ്റ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ഗർഭം അലസുന്നവളും മച്ചിയും നിന്റെ ദേശത്തു ഉണ്ടാകയില്ല; നിന്റെ ആയുഷ്കാലം ഞാൻ പൂർത്തിയ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റെ ഭീതിയെ ഞാൻ നിന്റെ മുമ്പിൽ അയച്ചു നീ ചെല്ലുന്നേടത്തുള്ള ജാതികളെ ഒക്കെയും അമ്പര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സകല ശത്രുക്കളെയും നിന്റെ മുമ്പിൽനിന്നു ഓട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2026-10-20T03:32:37Z</dcterms:created>
  <dcterms:modified xsi:type="dcterms:W3CDTF">2026-10-20T03:32:37Z</dcterms:modified>
  <dc:title>പുറപ്പാട്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