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றினார் என்பதினாலே அவர் அதற்குமுன்னே பூமியின் தாழ்விடங்களில் இறங்கினார் என்று விளங்குகிறதல்லவா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றங்கினவரே எல்லாவற்றையும் நிரப்பத்தக்கதாக, எல்லா வானங்களுக்கும் மேலாக உன்னதத்திற்கு ஏறினவருமாயி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றங்கினவரே எல்லாவற்றையும் நிரப்பத்தக்கதாக, எல்லா வானங்களுக்கும் மேலாக உன்னதத்திற்கு ஏறினவருமாய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 நாம் அனைவரும் தேவனுடைய குமாரனைப் பற்றும் விசுவாசத்திலும் அறிவிலும் ஒருமைப்பட்டவர்களாகி, கிறிஸ்துவினுடைய நிறைவான வளர்ச்சியின் அளவுக்குத்தக்க பூரண புருஷராகும்வரைக்க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 நாம் அனைவரும் தேவனுடைய குமாரனைப் பற்றும் விசுவாசத்திலும் அறிவிலும் ஒருமைப்பட்டவர்களாகி, கிறிஸ்துவினுடைய நிறைவான வளர்ச்சியின் அளவுக்குத்தக்க பூரண புருஷராகும்வரைக்க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ிசுத்தவான்கள் சீர்பொருந்தும்பொருட்டு, சுவிசேஷ ஊழியத்தின் வேலைக்காகவும், கிறிஸ்துவின் சரீரமாகிய சபையானது பக்திவிருத்தி அடைவதற்காகவ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ிசுத்தவான்கள் சீர்பொருந்தும்பொருட்டு, சுவிசேஷ ஊழியத்தின் வேலைக்காகவும், கிறிஸ்துவின் சரீரமாகிய சபையானது பக்திவிருத்தி அடைவதற்காகவ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, சிலரை அப்போஸ்தலராகவும், சிலரைத் தீர்க்கதரிசிகளாகவும், சிலரைச் சுவிசேஷகராகவும், சிலரை மேய்ப்பராகவும், போதகராகவும் ஏற்படுத்த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, சிலரை அப்போஸ்தலராகவும், சிலரைத் தீர்க்கதரிசிகளாகவும், சிலரைச் சுவிசேஷகராகவும், சிலரை மேய்ப்பராகவும், போதகராகவும் ஏற்படுத்தி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இனிக் குழந்தைகளாயிராமல், மனுஷருடைய சூதும் வஞ்சிக்கிறதற்கேதுவான தந்திரமுமுள்ள போதகமாய் பலவித காற்றினாலே அலைகளைப்போல அடிபட்டு அலைகிறவர்களாயிராம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இனிக் குழந்தைகளாயிராமல், மனுஷருடைய சூதும் வஞ்சிக்கிறதற்கேதுவான தந்திரமுமுள்ள போதகமாய் பலவித காற்றினாலே அலைகளைப்போல அடிபட்டு அலைகிறவர்களாயிராம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ன்புடன் சத்தியத்தைக் கைகொண்டு தலையாகிய கிறிஸ்துவுக்குள் எல்லாவற்றிலேயும், நாம் வளருகிறவர்களாயிருக்கும்படியாக அப்படிச் செய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ாலே சரீரம் முழுதும், அதற்கு உதவியாயிருக்கிற சகல கணுக்களினாலும் இசைவாய்க் கட்டி இணைக்கப்பட்டு, ஒவ்வொரு அவயவமும் தன்தன் அளவுக்குத்தக்கதாய்க் கிரியைசெய்கிறபடியே, அது அன்பினாலே தனக்கு பக்திவிருத்தி உண்டாக்குகிறதற்கேதுவாகச் சரீரவளர்ச்சியை உண்டாக்கு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ாலே சரீரம் முழுதும், அதற்கு உதவியாயிருக்கிற சகல கணுக்களினாலும் இசைவாய்க் கட்டி இணைக்கப்பட்டு, ஒவ்வொரு அவயவமும் தன்தன் அளவுக்குத்தக்கதாய்க் கிரியைசெய்கிறபடியே, அது அன்பினாலே தனக்கு பக்திவிருத்தி உண்டாக்குகிறதற்கேதுவாகச் சரீரவளர்ச்சியை உண்டாக்கு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, கர்த்தருக்குள் நான் உங்களுக்குச் சாட்சியாகச் சொல்லி எச்சரிக்கிறது என்னவெனில், மற்றப் புறஜாதிகள் தங்கள் வீணான சிந்தையிலே நடக்கிறதுபோல நீங்கள் இனி நடவாமலிர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, கர்த்தருக்குள் நான் உங்களுக்குச் சாட்சியாகச் சொல்லி எச்சரிக்கிறது என்னவெனில், மற்றப் புறஜாதிகள் தங்கள் வீணான சிந்தையிலே நடக்கிறதுபோல நீங்கள் இனி நடவாமலிர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புத்தியில் அந்தகாரப்பட்டு, தங்கள் இருதய கடினத்தினால் தங்களில் இருக்கும் அறியாமையினாலே தேவனுடைய ஜீவனுக்கு அந்நியராயிருந்து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புத்தியில் அந்தகாரப்பட்டு, தங்கள் இருதய கடினத்தினால் தங்களில் இருக்கும் அறியாமையினாலே தேவனுடைய ஜீவனுக்கு அந்நியராயிருந்து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ணர்வில்லாதவர்களாய், சகலவித அசுத்தங்களையும் ஆவலோடே நடப்பிக்கும்படி, தங்களைக் காமவிகாரத்திற்கு ஒப்புக்கொடுத்திருக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ணர்வில்லாதவர்களாய், சகலவித அசுத்தங்களையும் ஆவலோடே நடப்பிக்கும்படி, தங்களைக் காமவிகாரத்திற்கு ஒப்புக்கொடுத்திருக்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ோ இவ்விதமாய்க் கிறிஸ்துவைக் கற்றுக்கொள்ள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வினிடத்திலுள்ள சத்தியத்தின்படியே, நீங்கள் அவரிடத்தில் கேட்டறிந்து, அவரால் போதிக்கப்பட்டீர்கள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தப்படி, முந்தின நடக்கைக்குரிய மோசம்போக்கும் இச்சைகளாலே கெட்டுப்போகிற பழைய மனுஷனை நீங்கள் களைந்துபோட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தப்படி, முந்தின நடக்கைக்குரிய மோசம்போக்கும் இச்சைகளாலே கெட்டுப்போகிற பழைய மனுஷனை நீங்கள் களைந்துபோட்ட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ங்கள் உள்ளத்திலே புதிதான ஆவியுள்ளவர்களாக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ெய்யான நீதியிலும் பரிசுத்தத்திலும் தேவனுடைய சாயலாக சிருஷ்டிக்கப்பட்ட புதிய மனுஷனைத் தரித்துக்கொள்ள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ியும், நாம் ஒருவருக்கொருவர் அவயவங்களாயிருக்கிறபடியால், பொய்யைக் களைந்து, அவனவன் பிறனுடனே மெய்யைப் பேசக்கடவ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ியும், நாம் ஒருவருக்கொருவர் அவயவங்களாயிருக்கிறபடியால், பொய்யைக் களைந்து, அவனவன் பிறனுடனே மெய்யைப் பேசக்கடவ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கோபங்கொண்டாலும் பாவஞ்செய்யாதிருங்கள், சூரியன் அஸ்தமிக்கிறதற்கு முன்னாக உங்கள் எரிச்சல் தணியக்கடவது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சாசுக்கு இடங்கொடாமலும் இர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ிருடுகிறவன் இனித் திருடாமல், குறைச்சலுள்ளவனுக்குக் கொடுக்கத்தக்கதாகத் தனக்கு உண்டாயிருக்கும்படி, தன் கைகளினால் நலமான வேலைசெய்து, பிரயாசப்படக்கடவ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ிருடுகிறவன் இனித் திருடாமல், குறைச்சலுள்ளவனுக்குக் கொடுக்கத்தக்கதாகத் தனக்கு உண்டாயிருக்கும்படி, தன் கைகளினால் நலமான வேலைசெய்து, பிரயாசப்படக்கடவ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ெட்ட வார்த்தை ஒன்றும் உங்கள் வாயிலிருந்து புறப்படவேண்டாம்; பக்திவிருத்திக்கு ஏதுவான நல்ல வார்த்தை உண்டானால் அதையே கேட்கிறவனுக்குப் பிரயோஜனமுண்டாகும்படி பேச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ெட்ட வார்த்தை ஒன்றும் உங்கள் வாயிலிருந்து புறப்படவேண்டாம்; பக்திவிருத்திக்கு ஏதுவான நல்ல வார்த்தை உண்டானால் அதையே கேட்கிறவனுக்குப் பிரயோஜனமுண்டாகும்படி பேச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ன்றியும், நீங்கள் மீட்கப்படும்நாளுக்கென்று முத்திரையாகப் பெற்ற தேவனுடைய பரிசுத்த ஆவியைத் துக்கப்படுத்தாதிர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கலவிதமான கசப்பும், கோபமும், மூர்க்கமும், கூக்குரலும், தூஷணமும், மற்ற எந்தத் துர்க்குணமும் உங்களைவிட்டு நீங்கக்கடவ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ருவருக்கொருவர் தயவாயும் மனஉருக்கமாயும் இருந்து, கிறிஸ்துவுக்குள் தேவன் உங்களுக்கு மன்னித்ததுபோல, நீங்களும் ஒருவருக்காருவர் மன்னிய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ருவருக்கொருவர் தயவாயும் மனஉருக்கமாயும் இருந்து, கிறிஸ்துவுக்குள் தேவன் உங்களுக்கு மன்னித்ததுபோல, நீங்களும் ஒருவருக்காருவர் மன்னிய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லால், கர்த்தர்நிமித்தம் கட்டுண்டவனாகிய நான் உங்களுக்குச் சொல்லுகிற புத்தியென்னவெனில், நீங்கள் அழைக்கப்பட்ட அழைப்புக்குப் பாத்திரவான்களாய் நடந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லால், கர்த்தர்நிமித்தம் கட்டுண்டவனாகிய நான் உங்களுக்குச் சொல்லுகிற புத்தியென்னவெனில், நீங்கள் அழைக்கப்பட்ட அழைப்புக்குப் பாத்திரவான்களாய் நடந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ிகுந்த மனத்தாழ்மையும் சாந்தமும் நீடிய பொறுமையும் உடையவர்களாய், அன்பினால் ஒருவரையொருவர் தாங்க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ிகுந்த மனத்தாழ்மையும் சாந்தமும் நீடிய பொறுமையும் உடையவர்களாய், அன்பினால் ஒருவரையொருவர் தாங்க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ாதானக்கட்டினால் ஆவியின் ஒருமையைக் காத்துக்கொள்வதற்கு ஜாக்கிரதையாயிருங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ாதானக்கட்டினால் ஆவியின் ஒருமையைக் காத்துக்கொள்வதற்கு ஜாக்கிரதையாயிர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ுக்கு உண்டான அழைப்பினாலே நீங்கள் ஒரே நம்பிக்கைக்கு அழைக்கப்பட்டதுபோல, ஒரே சரீரமும் ஒரே ஆவியும் உண்டு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ே கர்த்தரும், ஒரே விசுவாசமும், ஒரே ஞானஸ்நானம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ல்லாருக்கும் ஒரே தேவனும் பிதாவும் உண்டு; அவர் எல்லார்மேலும், எல்லாரோடும், உங்கள் எல்லாருக்குள்ளும் இருக்கிறவ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ல்லாருக்கும் ஒரே தேவனும் பிதாவும் உண்டு; அவர் எல்லார்மேலும், எல்லாரோடும், உங்கள் எல்லாருக்குள்ளும் இருக்கிறவ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ிறிஸ்துவினுடைய ஈவின் அளவுக்குத்தக்கதாக நம்மில் அவனவனுக்குக் கிருபை அளிக்கப்பட்டிருக்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, அவர் உன்னதத்திற்கு ஏறி, சிறைப்பட்டவர்களைச் சிறையாக்கி, மனுஷர்களுக்கு வரங்களை அளித்தார் என்று சொல்லியிருக்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, அவர் உன்னதத்திற்கு ஏறி, சிறைப்பட்டவர்களைச் சிறையாக்கி, மனுஷர்களுக்கு வரங்களை அளித்தார் என்று சொல்லியி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(ಏರಿ ಹೋದನೆಂದು ಹೇಳಿ ದ್ದರಲ್ಲಿ ಮೊದಲು ಭೂಮಿಯ ಅಧೋಭಾಗಕ್ಕೆ ಇಳಿ ದಿದ್ದನೆಂತಲೂ ಹೇಳಿದ ಹಾಗಾಯಿತ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ಳಿದು ಬಂದಾತನು ಮೇಲಣ ಎಲ್ಲಾ ಆಕಾಶ ಗಳಿಗಿಂತ ಉನ್ನತವಾಗಿ ಏರಿ ಹೋದಾತನೇ; ಆದದರಿಂದ ಆತನು ಸಮಸ್ತವನ್ನು ತುಂಬಿದ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ದನು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ಪರಿಶುದ್ಧರನ್ನು ಯೋಗ್ಯಸ್ಥಿತಿಗೆ ತರುವ ಕೆಲಸಕ್ಕೋಸ್ಕರವೂ ಸೇವೆಯ ಕೆಲಸಕ್ಕೋಸ್ಕರವೂ ಕ್ರಿಸ್ತನ ದೇಹ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ಭಿವೃದ್ಧಿಯಾಗುವದಕ್ಕೂಸ್ಕರ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ತನು ಕೆಲವರನ್ನು ಅಪೋಸ್ತರನ್ನಾಗಿಯೂ ಕೆಲವರನ್ನು ಪ್ರವಾದಿಗಳನ್ನಾಗಿಯೂ ಕೆಲವರನ್ನು ಸುವಾರ್ತಿಕರ ನ್ನ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ವರನ್ನು ಸಭಾಪಾಲಕರನ್ನಾಗಿಯೂ ಉಪದೇಶಿಗಳನ್ನಾಗಿಯೂ ಅನುಗ್ರ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ೀಗೆ ನಾವೆಲ್ಲರೂ ನಂಬಿಕೆಯ ಅನ್ಯೋನ್ಯತೆಯಲ್ಲಿಯೂ ದೇವಕುಮಾರನ ಜ್ಞಾನದಲ್ಲಿಯೂ ಪರಿಪೂರ್ಣ ಮನುಷ್ಯನಾಗ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ಸ್ತನ ಪರಿಪೂರ್ಣತೆಯ ನೀಳದ ಪ್ರಮಾಣಕ್ಕೆ ಮುಟ್ಟ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ಾವು ಇನ್ನು ಮೇಲೆ ಹೊಂಚು ಹಾಕುವವರ ವಂಚನೆಗೂ ಮನುಷ್ಯರ ಕಪಟದಿಂದಲೂ ಮೋಸದ ಉಪಾಯ ಮಾಡುವ ತಂತ್ರದಿಂದಲೂ ಬೋಧನ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ಯೊಂದು ಗಾಳಿ ಯಿಂದಲೂ ಬಡಿಯಲ್ಪಟ್ಟು ಅತ್ತಿತ್ತ ನೂಕಾಡಲ್ಪಡುವ ಬಾಲಕರಂತೆ ಇರ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ಪ್ರೀತಿಯಲ್ಲಿ ಸತ್ಯವನ್ನು ಮಾತನಾಡುತ್ತಾ ಎಲ್ಲಾ ವಿಷಯಗಳಲ್ಲಿ ತಲೆಯು ತಾನೇ ಆಗಿರುವ ಕ್ರಿಸ್ತನಲ್ಲಿ ಬೆಳೆಯ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ದೇಹವೆಲ್ಲಾ ಆತನ ಮುಖಾಂತರ ಪ್ರತಿ ಕೀಲು ಗಳಿಂದ ಬಿಗಿಯಾಗಿ ಜೋಡಿಸಲ್ಪಟ್ಟು ಪ್ರತಿ ಅಂಗದಿಂದ ಅದರದರ ಶಕ್ತಿಯ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ಾಯಹೊಂದಿ ಪ್ರೀತಿ ಯಿಂದ ತನ್ನಲ್ಲಿ ಐಕ್ಯವಾಗಿದ್ದು ಭಕ್ತಿವೃದ್ಧಿಯನ್ನು ಹೊಂದ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ದರಿಂದ ಅನ್ಯಜನರು ನಡೆದುಕೊಳ್ಳುವ ಪ್ರಕಾರ ನೀವು ಇನ್ನು ಮೇಲೆ ನಡೆದುಕೊಳ್ಳಬಾರ ದೆಂದು ಕರ್ತನಲ್ಲಿರುವವನಾಗಿ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ೆ ಖಂಡಿತವಾಗಿ ಹೇಳುತ್ತೇನೆ. ಅವರು ನಿಷ್ಪ್ರಯೋಜನ ವಾದ ಬುದ್ಧಿಯುಳ್ಳವರಾಗಿ ನಡೆದುಕೊಳ್ಳುತ್ತ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ರ ಮನಸ್ಸು ಮೊಬ್ಬಾಗಿ ಹೋಗಿದೆ. ಅವರು ತಮ್ಮ ಹೃದಯದ ಕುರುಡುತನದ ನಿಮಿತ್ತದಿಂದಲೂ ತಮ್ಮಲ್ಲಿರುವ ಆಜ್ಞಾನ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ಿತ್ತದಿಂದಲೂ ದೇವರಿಂದಾಗುವ ಜೀವಕ್ಕೆ ಅನ್ಯರ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ರು ತಮ್ಮ ದುಸ್ಥಿತಿಗಾಗಿ ಸ್ವಲ್ಪವೂ ಚಿಂತಿಸದೆ ತಮ್ಮನ್ನು ಬಂಡುತನಕ್ಕೆ ಒಪ್ಪಿಸಿಕೊಟ್ಟು ಎಲ್ಲಾ ವಿಧವಾದ ಅಶುದ್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ೃತ್ಯಗಳನ್ನು ಅತ್ಯಾಶೆಯಿಂದ ನಡಿಸುವವರ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ೀವಾದರೋ ಕ್ರಿಸ್ತನನ್ನು ಹಾಗೆ ಕಲಿತುಕೊಳ್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ತನನ್ನೇ ಕೇಳಿದಿರಲ್ಲಾ, ಆತನಲ್ಲಿಯೇ ಉಪದೇಶ ವನ್ನು ಹೊಂದಿದಿರ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ಯೇಸುವಿನಲ್ಲಿರುವ ಸತ್ಯೋಪದೇಶವು ಯಾವದೆಂದರೆ--ನೀವು ನಿಮ ಹಿಂದಿನ ನಡತೆಯನ್ನು ಅನುಸರಿಸದೆ ಪೂರ್ವಸ್ವಭಾವ 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 ಹಾಕಿಬಿಡಬೇಕು; ಅದು ಮೋಸಕರವಾದ ದುರಾಶೆಗಳಿಂದ ಕೆಟ್ಟು ಹೋಗುವಂಥ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ೀವು ನಿಮ್ಮ ಮನಸ್ಸಿನಭಾವದಲ್ಲಿ ಹೊಸಬರಾಗಿ ನೂತನ ಸ್ವಭಾವವನ್ನು ಧರಿಸಿ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 ಸ್ವಭಾವವು ದೇವರ ಹೋಲಿಕೆಯ ಮೇರೆಗೆ ನೀತಿಯಲ್ಲಿಯೂ ನಿಜವಾದ ಪರಿಶುದ್ಧತೆಯಲ್ಲಿಯೂ ನಿರ್ಮಿಸಲ್ಪಟ್ಟ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 ಕಾರಣ ಸುಳ್ಳಾಡುವದನ್ನು ಬಿಟ್ಟು ಪ್ರತಿಯೊಬ್ಬನು ತನ್ನ ನೆರೆಯವನ ಸಂಗಡ ಸತ್ಯವನ್ನೇ ಆಡಲಿ; ಯಾಕಂದರೆ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ರಿಗೊಬ್ಬರು ಅಂಗಗಳಾಗಿದ್ದೇವ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ಕೋಪಮಾಡಬೇಕಾದರೂ ಪಾಪ ಮಾಡಬೇಡಿರಿ; ಸೂರ್ಯನು ಮುಳುಗುವದಕ್ಕಿಂತ ಮುಂಚೆ ನಿಮ್ಮ ಸಿಟ್ಟು ತೀರಲ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ಸೈತಾನನಿಗೆ ಅವಕಾಶ ಕೊಡಲೇ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ಕಳವು ಮಾಡುವವನು ಇನ್ನು ಮೇಲೆ ಕಳವು ಮಾಡದೆ ಕೈಯಿಂದ ಯಾವದಾದರೊಂದು ಒಳ್ಳೇ ಉದ್ಯೋಗವನ್ನು ಮಾಡಿ ದುಡಿಯಲಿ;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ರತೆಯಲ್ಲಿರುವವರಿಗೆ ಕೊಡು ವದಕ್ಕೆ ಅವನಿಂದಾ 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ನಿಮ್ಮ ಬಾಯೊಳಗಿಂದ ಯಾವ ಕೆಟ್ಟ ಮಾತೂ ಹೊರಡಬಾರದು; ಆದರೆ ಭಕ್ತಿಯನ್ನು ವೃದ್ಧಿ ಮಾಡುವಂಥ ಒಳ್ಳೆಮಾತು ಇದ್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ುವವರ ಹಿತ ಕ್ಕಾಗಿ ಅದನ್ನು ಆ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ದೇವರ ಪವಿತ್ರಾತ್ಮನನ್ನು ದುಃಖಪಡಿಸಬೇಡಿರಿ; ಆತನಲ್ಲಿಯೇ ವಿಮೋಚನೆಯ ದಿನಕ್ಕಾಗಿ ಮುದ್ರೆ ಹೊಂದಿದ್ದೀರ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ಎಲ್ಲಾ ದ್ವೇಷ, ಕೋಪ, ಕ್ರೋಧ, ಕಲಹ, ದೂಷಣೆ ಇವುಗಳನ್ನೂ ಸಕಲ ವಿಧವಾದ ದುಷ್ಟತನವನ್ನೂ ನಿಮ್ಮಿಂದ ದೂರ 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ದೇವರು ನಿಮಗೆ ಕ್ರಿಸ್ತನಲ್ಲಿ ಕ್ಷಮಿಸಿ ದಂತೆಯೇ ನೀವು ಒಬ್ಬರಿಗೊಬ್ಬರು ಉಪಕಾರಿಗಳಾ ಗಿಯೂ ಕರುಣೆಯುಳ್ಳವರ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ಷಮಿಸುವವ ರಾಗಿಯೂ ಇ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ದರಿಂದ ನೀವು ಕರೆಯಲ್ಪಟ್ಟ ಕರೆಯುವಿಕೆಗೆ ಯೋಗ್ಯರಾಗಿ ನಡೆದುಕೊಳ್ಳ ಬೇಕೆಂದು ಕರ್ತನ ಸೆರೆಯವನಾದ ನಾನು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ಡಿಕೊಳ್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ೀವು ಪೂರ್ಣ ವಿನಯ ಸಾತ್ವಿಕತ್ವ ಗಳಿಂದಲೂ ದೀರ್ಘಶಾಂತಿಯಿಂದಲೂ ಕೂಡಿದವ ರಾಗಿ ಪ್ರೀತಿಯಿಂದ ಒಬ್ಬರನ್ನೊಬ್ಬ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ಿಸಿ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ಸಮಾಧಾನವೆಂಬ ಬಂಧನದಿಂದ ಕಟ್ಟಲ್ಪಟ್ಟವರಾಗಿದ್ದು ಪವಿತ್ರಾತ್ಮನಿಂದುಂಟಾಗುವ ಐಕ್ಯವನ್ನು ಕಾಪಾಡಿ ಕೊಳ್ಳ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ಸಕ್ತರ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ಮ್ಮ ಕರೆಯುವಿಕೆಯ ಒಂದೇ ನಿರೀಕ್ಷೆಯಲ್ಲಿ ನೀವು ಕರೆಯಲ್ಪಟ್ಟಂತೆಯೇ ದೇಹವು ಒಂದೇ, ಆತ್ಮನು ಒಬ್ಬನ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ಒಬ್ಬನೇ ಕರ್ತನು, ಒಂದೇ ನಂಬಿಕೆ, ಒಂದೇ ಬಾಪ್ತಿಸ್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ಎಲ್ಲರಿಗೂ ತಂದೆಯಾಗಿರುವ ದೇವರು ಒಬ್ಬನೇ; ಆತನು ಎಲ್ಲರ ಮೇಲೆಯೂ ಎಲ್ಲರ ಮುಖಾಂತರವೂ ಎಲ್ಲರ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ಾತ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ಕ್ರಿಸ್ತನು ಅನುಗ್ರಹಿಸಿದ ದಾನದ ಅಳತೆ ಗನುಸಾರವಾಗಿ ನಮ್ಮಲ್ಲಿ ಪ್ರತಿಯೊಬ್ಬನಿಗೆ ಕೃಪೆಯು ಕೊಡ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ದರಿಂದ--ಆತನು ಉನ್ನತ ಸ್ಥಾನಕ್ಕೆ ಏರಿಹೋದಾಗ ಸೆರೆಯನ್ನು ಸೆರೆಹಿಡಿದುಕೊಂಡು ಹೋಗಿ ಮನುಷ್ಯರಿಗೆ ದಾನ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ನು ಎಂದು ಆ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2026-10-20T09:56:20Z</dcterms:created>
  <dcterms:modified xsi:type="dcterms:W3CDTF">2026-10-20T09:56:20Z</dcterms:modified>
  <dc:title>ಎಫೆಸದವರಿಗೆ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