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ಕಳುಹಿಸಿ ಯೆರೆವಿಾಯನನ್ನು ಸೆರೆಮನೆಯ ಅಂಗಳದಿಂದ ತೆಗೆಸಿ ಶಾಫಾನನ ಮಗ ನಾದ ಅಹೀಕಾಮನ ಮಗನಾದ ಗೆದಲ್ಯ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 ಮನೆಗೆ ಕರಕೊಂಡು ಹೋಗಬೇಕೆಂದು ಅಪ್ಪಣೆ ಕೊಟ್ಟರು. ಹಾಗೆ ಅವನು ಜನರ ಮಧ್ಯದಲ್ಲಿ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ೆರೆವಿಾಯನು ಸೆರೆಮನೆಯ ಅಂಗಳದಲ್ಲಿ ಹಾಕ ಲ್ಪಟ್ಟಿರುವಾಗ ಕರ್ತನ ವಾಕ್ಯವು ಅವ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ಹೋಗಿ ಕೂಷ್ಯನಾದ ಎಬೆದ್ಮೆಲೆಕನ ಸಂಗಡ ಮಾತನಾಡಿ ಹೇಳತಕ್ಕದ್ದೇನಂದರೆ --ಇಸ್ರಾಯೇಲಿನ ದೇವರಾದ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ಹೇಳುತ್ತಾನೆ--ಇಗೋ, ನಾನು ಒಳ್ಳೇದಕ್ಕಾಗಿ ಅಲ್ಲ, ಕೆಟ್ಟದ್ದಕ್ಕಾಗಿ ನನ್ನ ಮಾತುಗಳನ್ನು ಈ ಪಟ್ಟಣ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ತ್ತೇನೆ; ಅವು ಆ ದಿವಸದಲ್ಲಿ ನಿನ್ನ ಮುಂದೆಯೇ ಉಂಟ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ಆ ದಿನದಲ್ಲಿ ನಾನು ನಿನ್ನನ್ನು ಬಿಡುಗಡೆ ಮಾಡುವೆನೆಂದು ಕರ್ತನು ಅನ್ನುತ್ತಾನೆ; ನೀನು ಹೆದರಿಕೊಳ್ಳುವ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ಒಪ್ಪ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ಶ್ಚಯವಾಗಿ ನಿನ್ನನ್ನು ಬಿಡಿಸುವೆನು; ನೀನು ಕತ್ತಿಯಿಂದ ಬೀಳುವದಿಲ್ಲ; ಆದರೆ ನೀನು ನನ್ನಲ್ಲಿ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ದ್ದರಿಂದ ನಿನ್ನ ಪ್ರಾಣವು ನಿನಗೆ ಕೊಳ್ಳೆಯಾಗಿರುವದೆಂದು ಕರ್ತನು ಅನ್ನ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ಚಿದ್ಕೀಯನ ಒಂಭತ್ತನೇ ವರುಷದ ಹತ್ತನೇ ತಿಂಗಳಲ್ಲಿ ಬಾಬೆಲಿನ ಅರಸನಾದ ನೆಬೂಕದ್ನೆಚ್ಚರ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ವೆಲ್ಲವೂ ಯೆರೂಸಲೇಮಿಗೆ ವಿರೋಧವಾಗಿ ಬಂದು ಅದನ್ನು ಮುತ್ತಿಗ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ಚಿದ್ಕೀಯನ ಹನ್ನೊಂದನೇ ವರುಷದಲ್ಲಿ ನಾಲ್ಕನೇ ತಿಂಗಳಿನ ಒಂಭ ತ್ತನೇ ದಿವಸದಲ್ಲಿ ಪಟ್ಟಣವು ಒಡ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ಬಾಬೆಲಿನ ಅರಸನ ಪ್ರಧಾನರೆಲ್ಲರೂ ನೇರ್ಗಲ್‌ಸ ರೇಚರನೂ ಸಮ್ಗರ್‌ನೆಬೋವನೂ ಸರ್ಸೆಕೀಮನೂ ನೇರ್ಗೆಲ್‌ಸರೆಚ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ಬ್‌ಶರೀಸ್‌ ಉಳಿದ ಬಾಬೆಲಿನ ಅರಸನ ಪ್ರಧಾನರೆಲ್ಲರೂ ಬಂದು ನಡುಬಾಗಲಲ್ಲಿ ಕ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ಆದದ್ದೇನಂದರೆ--ಯೆಹೂ ದದ ಅರಸನಾದ ಚಿದ್ಕೀಯನೂ ಯುದ್ಧಸ್ಥರೆಲ್ಲರೂ ಅವರನ್ನು ನೋಡಿದಾಗ ಓಡಿಹೋಗಿ ರಾತ್ರ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ಅರಸನ ತೋಟದ ಮಾರ್ಗದಿಂದ ಬಿಟ್ಟು ಎರಡು ಗೋಡೆಗಳ ಮಧ್ಯದಲ್ಲಿರುವ ಬಾಗಲಿನಿಂದ ಹೊರಟ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ಬೈಲುಸೀಮೆಯ ಮಾರ್ಗ ವಾಗಿ ಹೊರಟನು. ಆದರೆ ಕಸ್ದೀಯರ ದಂಡು ಅವರನ್ನು ಹಿಂದಟ್ಟಿ ಚಿದ್ಕೀಯನನ್ನು ಯೆರಿಕೋವ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ಿನಲ್ಲಿ ಅವರು ಅವನನ್ನು ಹಿಡಿದು ಬಾಬೆಲಿನ ಅರಸನಾದ ನೆಬೂಕದ್ನೆಚ್ಚರನ ಬಳಿಗೆ ಹಮಾತ್‌ ದೇಶದಲ್ಲಿರುವ ರಿಬ್ಲ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ಹೋದರು. ಅಲ್ಲಿ ಅವನು ಅವನ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ಾಬೆಲಿನ ಅರಸನು ಚಿದ್ಕೀಯನ ಕುಮಾರರನ್ನು ರಿಬ್ಲದಲ್ಲಿ ಅವನ ಕಣ್ಣುಗಳ ಮುಂದೆ ಕೊಂದುಹಾಕಿದನು; ಯೆಹೂದದ ಘನವುಳ್ಳವರೆ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ು ಸಹ ಬಾಬೆಲಿನ ಅರಸನು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ಚಿದ್ಕೀಯನ ಕಣ್ಣುಗಳನ್ನು ಅವನು ಕಿತ್ತುಹಾಕಿ ಬಾಬೆಲಿಗೆ ತಕ್ಕೊಂಡು ಹೋಗಬೇಕೆಂದು ಅವನನ್ನು ಸರಪಣ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 ಮನೆಯನ್ನೂ ಜನರ ಮನೆಗಳನ್ನೂ ಕಸ್ದೀಯರು ಬೆಂಕಿಯಿಂದ ಸುಟ್ಟರು; ಮತ್ತು ಯೆರೂಸಲೇಮಿನ ಗೋಡೆಗಳನ್ನು ಕೆಡವ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ಪಟ್ಟಣದೊಳಗೆ ಉಳಿದ ಜನರಲ್ಲಿ ಮಿಕ್ಕಿದವರನ್ನೂ ಅವನ ಕಡೆಗೆ ಒಳಬಿದ್ದು ಮೊರೆ ಹೊಕ್ಕವರನ್ನೂ ಉಳಿದ ಜನ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ಕ್ಕಿದವರನ್ನೂ ಕಾವಲಿನವರ ಅಧಿಪತಿ ಯಾದ ನೆಬೂಜರದಾನನು ಬಾಬೆಲಿಗೆ ಸೆರೆಯಾಗಿ ತಕ್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ಜನರೊಳಗೆ ಏನೂ ಇಲ್ಲದವರಾದ ಬಡವರಲ್ಲಿ ಕೆಲವರನ್ನು ಕಾವಲಿನವರ ಅಧಿಪತಿಯಾದ ನೆಬೂಜರದಾನನು ಯೆಹೂದ ದೇಶ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ಅವರಿಗೆ ಆಗಲೇ ದ್ರಾಕ್ಷೇ ತೋಟಗಳನ್ನೂ ಹೊಲಗಳನ್ನೂ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ಯೆರೆವಿಾಯನ ವಿಷಯವಾಗಿ ಬಾಬೆ ಲಿನ ಅರಸನಾದ ನೆಬೂಕದ್ನೆಚ್ಚರನು ಕಾವಲು ದಂಡಿನ ಅಧಿಪತಿಯಾದ ನೆಬೂಜರದಾನ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ನ್ನು ತಕ್ಕೋ; ಅವನನ್ನು ಚೆನ್ನಾಗಿ ನೋಡಿಕೋ, ಕೆಟ್ಟದ್ದೇನೂ ಮಾಡಬೇಡ; ಆದರೆ ಅವನು ನಿನಗೆ ಏನು ಹೇಳುವನೋ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ಕಾವಲು ದಂಡಿನ ಅಧಿಪತಿ ಯಾದ ನೆಬೂಜರದಾನನನ್ನೂ ನೆಬೂಷಜ್ಬಾನನನ್ನೂ ರಬ್‌ಶೇರಿಸ್‌ನನ್ನೂ ನೇರ್ಗಲ್‌ಸರೇಚರ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ಬ್ಮಾಗ ನನ್ನೂ ಬಾಬೆಲಿನ ಅರಸನ ಪ್ರಧಾನರೆಲ್ಲರನ್ನೂ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2026-10-20T03:55:10Z</dcterms:created>
  <dcterms:modified xsi:type="dcterms:W3CDTF">2026-10-20T03:55:10Z</dcterms:modified>
  <dc:title>ಯೆರೆಮೀಯನು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