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வேலை செய்கிறவர்களுக்குக் கொடுக்கும்படிக்கு, பணத்தை வரப்பற்றிக் கொண்ட மனுஷர் கையிலே கணக்குக் கேளாதிருந்தார்கள்; அவர்கள் உண்மையாய் அதை நடப்பித்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வேலை செய்கிறவர்களுக்குக் கொடுக்கும்படிக்கு, பணத்தை வரப்பற்றிக் கொண்ட மனுஷர் கையிலே கணக்குக் கேளாதிருந்தார்கள்; அவர்கள் உண்மையாய் அதை நடப்பித்தா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குற்றப்பிராயச்சித்தப் பணமும் பாவப்பிராயச்சித்தப் பணமும் கர்த்தருடைய ஆலயத்திற்காகக் கொண்டுவரப் படவில்லை; அது ஆசாரியரைச் சேர்ந்த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குற்றப்பிராயச்சித்தப் பணமும் பாவப்பிராயச்சித்தப் பணமும் கர்த்தருடைய ஆலயத்திற்காகக் கொண்டுவரப் படவில்லை; அது ஆசாரியரைச் சேர்ந்த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ற்குப்பின்பு சீரியாவின் ராஜாவாகிய ஆசகேல் வந்து, காத்தூரின்மேல் யுத்தம்பண்ணி அதைப் பிடித்தான்; அதின்பின்பு எருசலேமுக்கு விரோதமாய்ப் போக ஆசகேல் தன் முகத்தைத் திருப்பினா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ற்குப்பின்பு சீரியாவின் ராஜாவாகிய ஆசகேல் வந்து, காத்தூரின்மேல் யுத்தம்பண்ணி அதைப் பிடித்தான்; அதின்பின்பு எருசலேமுக்கு விரோதமாய்ப் போக ஆசகேல் தன் முகத்தைத் திருப்பினா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கூவின் ஏழாம் வருஷத்தில் யோவாஸ் ராஜாவாகி, எருசலேமிலே நாற்பது வருஷம் ராஜ்யபாரம்பண்ணினான்; பெயெர்செபா ஊராளாகிய அவனுடைய தாயின் பேர் சிபியா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கூவின் ஏழாம் வருஷத்தில் யோவாஸ் ராஜாவாகி, எருசலேமிலே நாற்பது வருஷம் ராஜ்யபாரம்பண்ணினான்; பெயெர்செபா ஊராளாகிய அவனுடைய தாயின் பேர் சிபியா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சாரியனாகிய யோய்தா யோவாசைப் போதகம்பண்ணின நாளெல்லாம் அவன் கர்த்தரின் பார்வைக்குச் செம்மையானதைச் செய்தா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யோவாசின் மற்ற வர்த்தமானங்களும், அவன் செய்தவை யாவும் யூதாவுடைய ராஜாக்களின் நாளாகமப் புஸ்தகத்தில் அல்லவோ எழுதியிருக்கிற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யோவாசின் மற்ற வர்த்தமானங்களும், அவன் செய்தவை யாவும் யூதாவுடைய ராஜாக்களின் நாளாகமப் புஸ்தகத்தில் அல்லவோ எழுதியிருக்கிற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டைகளைமாத்திரம் அகற்றவில்லை; ஜனங்கள் இன்னும் மேடைகள்மேல் பலியிட்டுத் தூபங்காட்டிவந்தா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வாசின் ஊழியக்காரர் எழும்பி கட்டுப்பாடு பண்ணிக்கொண்டு, சில்லாவுக்குப் போகிற வழியிலிருக்கிற மில்லோ வீட்டிலே அவனைக் கொன்றுபோட்டா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வாசின் ஊழியக்காரர் எழும்பி கட்டுப்பாடு பண்ணிக்கொண்டு, சில்லாவுக்குப் போகிற வழியிலிருக்கிற மில்லோ வீட்டிலே அவனைக் கொன்றுபோட்டா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வாஸ் ஆசாரியரை நோக்கி: பிரதிஷ்டையாக்கப்பட்ட பொருள்களாகிய கர்த்தருடைய ஆலயத்துக்குக் கொண்டுவரப்படுகிற எல்லாப் பணங்களையும், இலக்கத்திற்குட்படுகிறவர்களின் பணத்தையும், மீட்புக்காக மதிக்கப்படுகிற ஆட்களின் பணத்தையும், கர்த்தருடைய ஆலயத்துக்குக் கொண்டுவரும்படி, அவரவர் தம்தம் மனதிலே நியமித்திருக்கும் எல்லாப் பணத்தையு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வாஸ் ஆசாரியரை நோக்கி: பிரதிஷ்டையாக்கப்பட்ட பொருள்களாகிய கர்த்தருடைய ஆலயத்துக்குக் கொண்டுவரப்படுகிற எல்லாப் பணங்களையும், இலக்கத்திற்குட்படுகிறவர்களின் பணத்தையும், மீட்புக்காக மதிக்கப்படுகிற ஆட்களின் பணத்தையும், கர்த்தருடைய ஆலயத்துக்குக் கொண்டுவரும்படி, அவரவர் தம்தம் மனதிலே நியமித்திருக்கும் எல்லாப் பணத்தையு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சிமியாதின் குமாரன், யோசகார் சோமேரின் குமாரன் யோசபாத் என்னும் அவனுடைய ஊழியக்காரர் அவனைக் கொன்றார்கள்; இறந்துபோன அவனைத் தாவீதின் நகரத்தில் அவனுடைய பிதாக்களண்டையிலே அடக்கம்பண்ணினார்கள்; அவன் குமாரனாகிய அமத்சியா அவன் ஸ்தானத்தில் ராஜாவானா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சிமியாதின் குமாரன், யோசகார் சோமேரின் குமாரன் யோசபாத் என்னும் அவனுடைய ஊழியக்காரர் அவனைக் கொன்றார்கள்; இறந்துபோன அவனைத் தாவீதின் நகரத்தில் அவனுடைய பிதாக்களண்டையிலே அடக்கம்பண்ணினார்கள்; அவன் குமாரனாகிய அமத்சியா அவன் ஸ்தானத்தில் ராஜாவானா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சிமியாதின் குமாரன், யோசகார் சோமேரின் குமாரன் யோசபாத் என்னும் அவனுடைய ஊழியக்காரர் அவனைக் கொன்றார்கள்; இறந்துபோன அவனைத் தாவீதின் நகரத்தில் அவனுடைய பிதாக்களண்டையிலே அடக்கம்பண்ணினார்கள்; அவன் குமாரனாகிய அமத்சியா அவன் ஸ்தானத்தில் ராஜாவானா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சாரியர்கள் அவரவர் தங்களுக்கு அறிமுகமானவர்கள் கையில் வாங்கி கொண்டு, ஆலயத்தில் எங்கெங்கே பழுது காண்கிறதோ, அங்கேயெல்லாம் ஆலயத்தைப் பழுதுபார்க்கவேண்டும் என்றா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சாரியர்கள் அவரவர் தங்களுக்கு அறிமுகமானவர்கள் கையில் வாங்கி கொண்டு, ஆலயத்தில் எங்கெங்கே பழுது காண்கிறதோ, அங்கேயெல்லாம் ஆலயத்தைப் பழுதுபார்க்கவேண்டும் என்றா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னாலும் ராஜாவாகிய யோவாசின் இருபத்துமூன்றாம் வருஷமட்டும் ஆசாரியர்கள் ஆலயத்தைப் பழுதுபாராதே போனபடியினால்,]]></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னாலும் ராஜாவாகிய யோவாசின் இருபத்துமூன்றாம் வருஷமட்டும் ஆசாரியர்கள் ஆலயத்தைப் பழுதுபாராதே போனபடியினால்,]]></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ராஜாவாகிய யோவாஸ் ஆசாரியனாகிய யோய்தாவையும் மற்ற ஆசாரியர்களையும் அழைப்பித்து: நீங்கள் ஆலயத்தைப் பழுதுபாராதேபோனதென்ன? இனி நீங்கள் உங்களுக்கு அறிமுகமானவர்கள் கையிலே பணத்தை வாங்காமல், அதை ஆலயத்தைப் பழுதுப்பார்க்கிறதற்காக விட்டுவிடுங்கள் என்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ராஜாவாகிய யோவாஸ் ஆசாரியனாகிய யோய்தாவையும் மற்ற ஆசாரியர்களையும் அழைப்பித்து: நீங்கள் ஆலயத்தைப் பழுதுபாராதேபோனதென்ன? இனி நீங்கள் உங்களுக்கு அறிமுகமானவர்கள் கையிலே பணத்தை வாங்காமல், அதை ஆலயத்தைப் பழுதுப்பார்க்கிறதற்காக விட்டுவிடுங்கள்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ராஜாவாகிய யோவாஸ் ஆசாரியனாகிய யோய்தாவையும் மற்ற ஆசாரியர்களையும் அழைப்பித்து: நீங்கள் ஆலயத்தைப் பழுதுபாராதேபோனதென்ன? இனி நீங்கள் உங்களுக்கு அறிமுகமானவர்கள் கையிலே பணத்தை வாங்காமல், அதை ஆலயத்தைப் பழுதுப்பார்க்கிறதற்காக விட்டுவிடுங்கள் என்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ஆசாரியர்கள் ஜனத்தின் கையிலே பணத்தை வாங்கிக்கொள்ளாமலும், ஆலயத்தைப் பழுதுபாராமலும் இருக்கிறதற்குச் சம்மதித்தா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ஆசாரியர்கள் ஜனத்தின் கையிலே பணத்தை வாங்கிக்கொள்ளாமலும், ஆலயத்தைப் பழுதுபாராமலும் இருக்கிறதற்குச் சம்மதித்தா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ரியனாகிய யோய்தா ஒரு பெட்டியை எடுத்து, அதின் மூடியிலே ஒரு துவாரமிட்டு, அதைப் பலிபீடத்தண்டையிலே கர்த்தருடைய ஆலயத்தில் ஜனங்கள் உட்பிரவேசிக்கும் வலதுபக்கத்தில் வைத்தான்; வாசற்படியைக் காக்கிற ஆசாரியர்கள் கர்த்தருடைய ஆலயத்திற்குக் கொண்டுவரப்பட்ட பணத்தையெல்லாம் அதிலே போட்டா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ரியனாகிய யோய்தா ஒரு பெட்டியை எடுத்து, அதின் மூடியிலே ஒரு துவாரமிட்டு, அதைப் பலிபீடத்தண்டையிலே கர்த்தருடைய ஆலயத்தில் ஜனங்கள் உட்பிரவேசிக்கும் வலதுபக்கத்தில் வைத்தான்; வாசற்படியைக் காக்கிற ஆசாரியர்கள் கர்த்தருடைய ஆலயத்திற்குக் கொண்டுவரப்பட்ட பணத்தையெல்லாம் அதிலே போட்டா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ரியனாகிய யோய்தா ஒரு பெட்டியை எடுத்து, அதின் மூடியிலே ஒரு துவாரமிட்டு, அதைப் பலிபீடத்தண்டையிலே கர்த்தருடைய ஆலயத்தில் ஜனங்கள் உட்பிரவேசிக்கும் வலதுபக்கத்தில் வைத்தான்; வாசற்படியைக் காக்கிற ஆசாரியர்கள் கர்த்தருடைய ஆலயத்திற்குக் கொண்டுவரப்பட்ட பணத்தையெல்லாம் அதிலே போட்டா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ட்டியிலே மிகுந்த பணம் உண்டென்று அவர்கள் காணும்போது, ராஜாவின் சம்பிரதியும் பிரதான ஆசாரியனும் வந்து: கர்த்தருடைய ஆலயத்திலே சேகரிக்கப்பட்ட பணத்தை எண்ணி முடிப்புக்கட்டி,]]></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ட்டியிலே மிகுந்த பணம் உண்டென்று அவர்கள் காணும்போது, ராஜாவின் சம்பிரதியும் பிரதான ஆசாரியனும் வந்து: கர்த்தருடைய ஆலயத்திலே சேகரிக்கப்பட்ட பணத்தை எண்ணி முடிப்புக்கட்டி,]]></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ண்ணின பணத்தைக் கர்த்தருடைய ஆலயத்திலே விசாரிப்புக்காரர் கையிலே கொடுப்பார்கள்; அதை அவர்கள் கர்த்தருடைய ஆலயத்தைப் பழுதுபார்க்கிற தச்சருக்கும், சிற்பாசாரிகளுக்கும்,]]></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ண்ணின பணத்தைக் கர்த்தருடைய ஆலயத்திலே விசாரிப்புக்காரர் கையிலே கொடுப்பார்கள்; அதை அவர்கள் கர்த்தருடைய ஆலயத்தைப் பழுதுபார்க்கிற தச்சருக்கும், சிற்பாசாரிகளுக்கும்,]]></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ற்றருக்கும், கல்தச்சருக்கும், கர்த்தருடைய ஆலயத்தைப் பழுதுபார்க்கத் தேவையான மரங்களையும் வெட்டின கற்களையும் கொள்ளுகிறதற்கும், ஆலயத்தைப் பழுதுபார்க்கிறதற்குச் செல்லும் எல்லாச் செலவுக்கும் கொடுப்பா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ற்றருக்கும், கல்தச்சருக்கும், கர்த்தருடைய ஆலயத்தைப் பழுதுபார்க்கத் தேவையான மரங்களையும் வெட்டின கற்களையும் கொள்ளுகிறதற்கும், ஆலயத்தைப் பழுதுபார்க்கிறதற்குச் செல்லும் எல்லாச் செலவுக்கும் கொடுப்பா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ற்றருக்கும், கல்தச்சருக்கும், கர்த்தருடைய ஆலயத்தைப் பழுதுபார்க்கத் தேவையான மரங்களையும் வெட்டின கற்களையும் கொள்ளுகிறதற்கும், ஆலயத்தைப் பழுதுபார்க்கிறதற்குச் செல்லும் எல்லாச் செலவுக்கும் கொடுப்பா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டைய ஆலயத்துக்குக் கொண்டுவரப்பட்ட பணத்தினாலே வெள்ளிக்கிண்ணங்களும், கீதவாத்தியங்களும், கலங்களும், எக்காளங்களும், பொற்பாத்திரங்களும், வெள்ளிப் பாத்திரங்களும் பண்ணப்படாமல்,]]></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டைய ஆலயத்துக்குக் கொண்டுவரப்பட்ட பணத்தினாலே வெள்ளிக்கிண்ணங்களும், கீதவாத்தியங்களும், கலங்களும், எக்காளங்களும், பொற்பாத்திரங்களும், வெள்ளிப் பாத்திரங்களும் பண்ணப்படாமல்,]]></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டைய ஆலயத்தைப் பழுது பார்க்கும்படிக்கு வேலைசெய்கிறவர்களுக்கே அதைக் கொடுத்தா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15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രാജാക്കന്മാർ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എന്നാൽ പണിചെയ്യുന്നവർക്കു കൊടുക്കേണ്ടതിന്നു ദ്രവ്യം ഏറ്റുവാങ്ങിയവരോടു അവർ കണക്കു ചോദിച്ചി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ശ്വാസത്തിന്മേൽ ആയിരുന്നു അവർ പ്രവർത്തിച്ചുപോന്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അകൃത്യയാഗത്തിന്റെ ദ്രവ്യവും പാപയാഗത്തിന്റെ ദ്രവ്യവും യഹോവയുടെ ആലയത്തിൽ കൊണ്ടുവന്നില്ല; അ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ഹിതന്മാർക്കുള്ളതാ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ആ കാലത്തു അരാംരാജാവായ ഹസായേൽ പുറപ്പെട്ടു ഗത്തിനെ യുദ്ധംചെയ്തു പിടിച്ചു; ഹസായേൽ യെരൂശലേമി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രെയും വരേണ്ട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ദൃഷ്ടിവെച്ചാറെ യെഹൂദാരാജാവായ യെഹോവാശ് തന്റെ പിതാക്കന്മാരായ യെഹോശാഫാത്ത്, യെഹോരാം, അഹസ്യാവു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ദാരാജാക്കന്മാർ നിവേദിച്ചിരുന്ന സകലനിവേദിതവസ്തുക്കളും താൻ നിവേദിച്ചിരുന്ന വസ്തുക്കളും യഹോവയു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ലയത്തിലെ ഭണ്ഡാരത്തിലും രാജധാനിയിലും ഉള്ള പൊന്നൊക്കെയും എടുത്തു അരാം രാജാവായ ഹസായേലിന്നു 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ങ്ങനെ അവൻ യെരൂശലേമിനെ വിട്ടുപോ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യേഹൂവിന്റെ ഏഴാം ആണ്ടിൽ യെഹോവാശ് വാഴ്ചതുടങ്ങി; അവൻ യെരൂശലേമിൽ നാല്പതു സംവത്സരം വാ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ബേർ-ശേബക്കാരത്തിയായ അവന്റെ അമ്മെക്കു സിബ്യാ എന്നു പേർ.]]></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യെഹോയാദാപുരോഹിതൻ യെഹോവാശിനെ ഉപദേശിച്ചുപോന്ന കാലത്തൊക്കെയും അവൻ യഹോവെക്കു ഇഷ്ടമായുള്ളതു 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യോവാശിന്റെ മറ്റുള്ള വൃത്താന്തങ്ങളും അവൻ ചെയ്തതൊക്കെയും യെഹൂദാരാജാക്കന്മാ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ത്താന്തപുസ്തകത്തിൽ എഴുതിയിരിക്കുന്നു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എങ്കിലും പൂജാഗിരികൾക്കു നീക്കം വന്നില്ല; ജനം പൂജാഗിരികളിൽ യാഗം കഴിച്ചും ധൂപം കാട്ടിയും പോ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യോവാശിന്റെ ഭൃത്യന്മാർ മത്സരിച്ചു കൂട്ടുകെട്ടുണ്ടാക്കി സില്ലായിലേക്കു പോകുന്ന വഴിക്കലുള്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ല്ലോഗൃഹത്തിൽ വെച്ചു അവനെ 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യെഹോവാശ് പുരോഹിതന്മാരോടു: യഹോവയുടെ ആലയത്തിൽ നിവേദിതമായി പിരിഞ്ഞുകിട്ടുന്ന ദ്രവ്യമൊക്കെയും ഓരോ ആ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തിച്ച വിലയും യഹോവയുടെ ആലയത്തിൽ ഓരോരുത്തൻ കൊണ്ടുവരുന്ന സ്വമേധാദാനമായ ദ്രവ്യമൊ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ശിമെയാത്തിന്റെ മകനായ യോസാഖാർ, ശോമേരിന്റെ മകനായ യെഹോസാബാദ് എന്നീ ഭൃത്യന്മരായിരുന്നു അവ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ട്ടിക്കൊന്നതു. ദാവീദിന്റെ നഗരത്തിൽ അവന്റെ പിതാക്കന്മാരോടുകൂടെ അവനെ അടക്കം ചെയ്തു; അവന്റെ മകനാ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മസ്യാവു അവന്നു പകരം രാജാവായ്തീർ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ഓരോ പുരോഹിതനും താന്താന്റെ പരിചയക്കാരോടു വാങ്ങി ആലയത്തിന്നു അറ്റകുറ്റം കാണുന്നേടത്തൊ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റ്റകുറ്റം തീർക്കേണം എന്നു ക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എന്നാൽ യെഹോവാശ് രാജാവിന്റെ ഇരുപത്തിമൂന്നാം ആണ്ടിൽ പുരോഹിതന്മാർ ആലയത്തിന്റെ അറ്റകുറ്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ർത്തിട്ടില്ലാ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ആകയാൽ യെഹോവാശ് രാജാവു യെഹോയാദാപുരോഹിതനെയും ശേഷം പുരോഹിതന്മാരെയും വരുത്തി അവരോടു: നിങ്ങ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ലയത്തിന്റെ അറ്റകുറ്റം തീർക്കാതിരിക്കുന്നതു എന്തു? ഇനി നിങ്ങൾ നിങ്ങളുടെ പരിചയക്കാരോടു ദ്ര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ങ്ങാതെ ആലയത്തിന്റെ അറ്റകുറ്റം തീർക്കേണ്ടതിന്നു അതു കൊടുപ്പിൻ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അങ്ങനെ പുരോഹിതന്മാർ തങ്ങൾ മേലാൽ ജനത്തോടു ദ്രവ്യം വാങ്ങാതിരിപ്പാനും ആലയത്തിന്റെ അറ്റകുറ്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ർക്കാതിരിപ്പാനും സമ്മതി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അപ്പോൾ യെഹോയാദാപുരോഹിതൻ ഒരു പെട്ടകം എടുത്തു അതിന്റെ മൂടിയിൽ ഒരു ദ്വാരം ഉണ്ടാ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ഗപീഠത്തിന്നരികെ യഹോവയുടെ ആലയത്തിലേക്കുള്ള പ്രവേശനത്തിന്റെ വലത്തു ഭാഗത്തു വെച്ചു; വാതിൽ കാ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ഹിതന്മാർ യഹോവയുടെ ആലയത്തിലേക്കു വരുന്ന ദ്രവ്യം ഒക്കെയും അതിൽ ഇ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പെട്ടകത്തിൽ ദ്രവ്യം വളരെയായി എന്നു കാണുമ്പോൾ രാജാവിന്റെ രായസക്കാരനും മഹാപുരോഹിതനും കൂടെച്ചെ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വയുടെ ആലയത്തിൽ കണ്ട ദ്രവ്യം എണ്ണി സഞ്ചികളിൽ 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അവർ ദ്രവ്യം യഹോവയുടെ ആലയത്തിന്റെ പണി നടത്തുന്ന വിചാരകന്മാരുടെ പക്കൽ തൂക്കിക്കൊടുക്കും; അവർ അ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വയുടെ ആലയത്തിൽ പണിചെയ്യുന്ന ആശാരിമാർക്കും ശില്പികൾ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കല്പണിക്കാർക്കും കല്ലുവെട്ടുകാർക്കും യഹോവയുടെ ആലയത്തിന്റെ അറ്റകുറ്റം തീർപ്പാൻ വേണ്ടുന്ന മര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ത്തിയ കല്ലും വാങ്ങുന്നതിന്നും ആലയത്തിന്റെ അറ്റകുറ്റം തീർപ്പാൻ വേണ്ടുന്ന ചെലവൊ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ഴിക്കുന്നതിന്നും കൊടു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യഹോവയുടെ ആലയത്തിൽ പിരിഞ്ഞുകിട്ടിയ ദ്രവ്യംകൊണ്ടു വെള്ളിക്കിണ്ണം, കത്രിക, കലം കാഹളം എന്നിങ്ങ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ന്നും വെള്ളിയുംകൊണ്ടുള്ള യാതൊരു ഉപകരണങ്ങളും അവർ യഹോവയുടെ ആലയംവകെക്കു ഉണ്ടാക്കാ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പണിചെയ്യുന്നവർക്കു മാത്രം അതു കൊടുക്കും; അങ്ങനെ യഹോവയുടെ ആലയത്തിന്നു അറ്റകുറ്റം തീ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രാജാക്കന്മാർ : 12]]></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2026-10-20T03:01:59Z</dcterms:created>
  <dcterms:modified xsi:type="dcterms:W3CDTF">2026-10-20T03:01:59Z</dcterms:modified>
  <dc:title>2 രാജാക്കന്മാർ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