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presProps" Target="presProps.xml"/>
  <Relationship Id="rId44" Type="http://schemas.openxmlformats.org/officeDocument/2006/relationships/viewProps" Target="viewProps.xml"/>
  <Relationship Id="rId4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ீழ்த்திசையான பிராகாரத்து மதிலின் அகலத்திலே பிரத்தியேகமான இடத்துக்கு முன்பாகவும் மாளிகைக்கு முன்பாகவும் அறைவீடுகளும் இருந்த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ீழ்த்திசையான பிராகாரத்து மதிலின் அகலத்திலே பிரத்தியேகமான இடத்துக்கு முன்பாகவும் மாளிகைக்கு முன்பாகவும் அறைவீடுகளும் இருந்த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ைகளுக்கு முன்னான வழியிலே அந்த அறைவீடுகள் நீளத்திலும் அகலத்திலும் எல்லா வாசற்படிகளிலும், திட்டங்களிலும், வாசல் நடைகளிலும் வடதிசையான அறைவீடுகளின் சாயலாயிருந்த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ைகளுக்கு முன்னான வழியிலே அந்த அறைவீடுகள் நீளத்திலும் அகலத்திலும் எல்லா வாசற்படிகளிலும், திட்டங்களிலும், வாசல் நடைகளிலும் வடதிசையான அறைவீடுகளின் சாயலாயிருந்த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ைகளுக்கு முன்னான வழியிலே அந்த அறைவீடுகள் நீளத்திலும் அகலத்திலும் எல்லா வாசற்படிகளிலும், திட்டங்களிலும், வாசல் நடைகளிலும் வடதிசையான அறைவீடுகளின் சாயலாயிருந்த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ென்திசையான அறைவீடுகளின் வாசல் நடைக்கு ஒப்பாக ஒரு வாசல் நடைவழியின் முகப்பில் இருந்தது; கீழ்த்திசையில் அவைகளுக்குப் பிரவேசிக்கும் இடத்திலே செம்மையான மதிலின் எதிரே இருந்த வழியின் முகப்பில் ஒரு வாசலிருந்த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ென்திசையான அறைவீடுகளின் வாசல் நடைக்கு ஒப்பாக ஒரு வாசல் நடைவழியின் முகப்பில் இருந்தது; கீழ்த்திசையில் அவைகளுக்குப் பிரவேசிக்கும் இடத்திலே செம்மையான மதிலின் எதிரே இருந்த வழியின் முகப்பில் ஒரு வாசலிருந்த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 என்னை நோக்கி: பிரத்தியேகமான இடத்துக்கு முன்னிருக்கிற வடபுறமான அறைவீடுகளும் தென்புறமான அறைவீடுகளும் பரிசுத்த அறைவீடுகளாயிருக்கிறது; கர்த்தரிடத்தில் சேருகிற ஆசாரியர் அங்கே மகா பரிசுத்தமானதையும், போஜனபலியையும், பாநிவாரண பலியையும், குற்றநிவாரண பலியையும் வைப்பார்கள்; அந்த ஸ்தலம் பரிசுத்தமாயிருக்கிற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 என்னை நோக்கி: பிரத்தியேகமான இடத்துக்கு முன்னிருக்கிற வடபுறமான அறைவீடுகளும் தென்புறமான அறைவீடுகளும் பரிசுத்த அறைவீடுகளாயிருக்கிறது; கர்த்தரிடத்தில் சேருகிற ஆசாரியர் அங்கே மகா பரிசுத்தமானதையும், போஜனபலியையும், பாநிவாரண பலியையும், குற்றநிவாரண பலியையும் வைப்பார்கள்; அந்த ஸ்தலம் பரிசுத்தமாயிருக்கிற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 என்னை நோக்கி: பிரத்தியேகமான இடத்துக்கு முன்னிருக்கிற வடபுறமான அறைவீடுகளும் தென்புறமான அறைவீடுகளும் பரிசுத்த அறைவீடுகளாயிருக்கிறது; கர்த்தரிடத்தில் சேருகிற ஆசாரியர் அங்கே மகா பரிசுத்தமானதையும், போஜனபலியையும், பாநிவாரண பலியையும், குற்றநிவாரண பலியையும் வைப்பார்கள்; அந்த ஸ்தலம் பரிசுத்தமாயிருக்கிற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 என்னை நோக்கி: பிரத்தியேகமான இடத்துக்கு முன்னிருக்கிற வடபுறமான அறைவீடுகளும் தென்புறமான அறைவீடுகளும் பரிசுத்த அறைவீடுகளாயிருக்கிறது; கர்த்தரிடத்தில் சேருகிற ஆசாரியர் அங்கே மகா பரிசுத்தமானதையும், போஜனபலியையும், பாநிவாரண பலியையும், குற்றநிவாரண பலியையும் வைப்பார்கள்; அந்த ஸ்தலம் பரிசுத்தமாயிருக்கிற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சாரியர் உட்பிரவேசிக்கும்போது, அவர்கள் பரிசுத்த ஸ்தலத்திருந்து வெளிப்பிராகாரத்துக்கு வராததற்குமுன்னே, அங்கே தாங்கள் ஆராதனை செய்து உடுத்தியிருந்த ஸ்திரங்களைக் கழற்றி வைப்பார்கள்; அவ்வஸ்திரங்கள் பரிசுத்தமானவைகள்; வேறே வஸ்திரங்களை உடுத்திக்கொண்டு, ஜனத்தின் பிராகாரத்திலே போவார்கள் என்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சாரியர் உட்பிரவேசிக்கும்போது, அவர்கள் பரிசுத்த ஸ்தலத்திருந்து வெளிப்பிராகாரத்துக்கு வராததற்குமுன்னே, அங்கே தாங்கள் ஆராதனை செய்து உடுத்தியிருந்த ஸ்திரங்களைக் கழற்றி வைப்பார்கள்; அவ்வஸ்திரங்கள் பரிசுத்தமானவைகள்; வேறே வஸ்திரங்களை உடுத்திக்கொண்டு, ஜனத்தின் பிராகாரத்திலே போவார்கள் என்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சாரியர் உட்பிரவேசிக்கும்போது, அவர்கள் பரிசுத்த ஸ்தலத்திருந்து வெளிப்பிராகாரத்துக்கு வராததற்குமுன்னே, அங்கே தாங்கள் ஆராதனை செய்து உடுத்தியிருந்த ஸ்திரங்களைக் கழற்றி வைப்பார்கள்; அவ்வஸ்திரங்கள் பரிசுத்தமானவைகள்; வேறே வஸ்திரங்களை உடுத்திக்கொண்டு, ஜனத்தின் பிராகாரத்திலே போவார்கள் என்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 உள்வீட்டை அளந்து தீர்ந்தபின்பு, கீழ்த்திசைக்கு எதிரான வாசல்வழியாய் என்னை வெளியே அழைத்துக்கொண்டுபோய், அதைச்சுற்றிலும் அளந்த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 உள்வீட்டை அளந்து தீர்ந்தபின்பு, கீழ்த்திசைக்கு எதிரான வாசல்வழியாய் என்னை வெளியே அழைத்துக்கொண்டுபோய், அதைச்சுற்றிலும் அளந்த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ீழ்த்திசைப் பக்கத்தை அளவுகோலால் அளந்தார்; அது அளவுகோலின்படியே சுற்றிலும் ஐந்நூறுகோலாயிருந்த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வடதிசைப்பக்கத்தை அளவுகோலால் சுற்றிலும் ஐந்நூறுகோலாய் அளந்த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ென்திசைப்பக்கத்தை அளவுகோலால் ஐந்நூறு கோலாய் அளந்த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ேற்றிசைப் பக்கத்துக்குத் திரும்பி அதை அளவுகோலால் ஐந்நூறு கோலாய் அளந்த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லு பக்கங்களிலும் அதை அளந்தார்; பரிசுத்தமானதற்கும் பரிசுத்தமில்லாததற்கும் வித்தியாசம்பண்ணும்படிக்கு அதற்கு ஐந்நூறு கோல் நீளமும் ஐந்நூறு கோல் அகலமுமான மதில் சுற்றிலும் இருந்த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லு பக்கங்களிலும் அதை அளந்தார்; பரிசுத்தமானதற்கும் பரிசுத்தமில்லாததற்கும் வித்தியாசம்பண்ணும்படிக்கு அதற்கு ஐந்நூறு கோல் நீளமும் ஐந்நூறு கோல் அகலமுமான மதில் சுற்றிலும் இருந்த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அவர் என்னை வடதிசையின் வழியாக வெளிப்பிராகாரத்திலே புறப்படப்பண்ணி, பிரத்தியேகமான இடத்துக்கு எதிராகவும், மாளிகைக்கு எதிராகவும் வடக்கே இருந்த அறைவீடுகளுக்கு என்னை அழைத்துக்கொண்டுபோன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அவர் என்னை வடதிசையின் வழியாக வெளிப்பிராகாரத்திலே புறப்படப்பண்ணி, பிரத்தியேகமான இடத்துக்கு எதிராகவும், மாளிகைக்கு எதிராகவும் வடக்கே இருந்த அறைவீடுகளுக்கு என்னை அழைத்துக்கொண்டுபோன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ூறு முழ நீளத்துக்கு முன்னே வடக்கு வாசல் இருந்தது; அவ்விடத்து அகலம் ஐம்பது முழ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ட்பிராகாரத்தில் இருந்த இருபது முழத்துக்கு எதிராகவும் வெளிப்பிராகாரத்தில் இருந்த தளவரிசைக்கு எதிராகவும் ஒன்றுக்கொன்று எதிரான மூன்று நிலைகளுள்ள நடைகாவணங்கள் இருந்த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ட்பிராகாரத்தில் இருந்த இருபது முழத்துக்கு எதிராகவும் வெளிப்பிராகாரத்தில் இருந்த தளவரிசைக்கு எதிராகவும் ஒன்றுக்கொன்று எதிரான மூன்று நிலைகளுள்ள நடைகாவணங்கள் இருந்த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ட்புறத்திலே அறைவீடுகளின் முன்பாகப் பத்து முழ அகலமான வழியும், ஒரு முழ அகலமான பாதையும் இருந்தது; அவைகளின் வாசல்கள் வடக்கே இருந்த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ட்புறத்திலே அறைவீடுகளின் முன்பாகப் பத்து முழ அகலமான வழியும், ஒரு முழ அகலமான பாதையும் இருந்தது; அவைகளின் வாசல்கள் வடக்கே இருந்த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யர இருந்த அறைவீடுகள் அகலக்கட்டையாயிருந்தது; நடைகாவணங்கள் கீழேயிருக்கிற அறைவீடுகளுக்கும் நடுவேயிருக்கிறவைகளுக்கும் அதிக உயரமான மாளிகையாயிருந்த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யர இருந்த அறைவீடுகள் அகலக்கட்டையாயிருந்தது; நடைகாவணங்கள் கீழேயிருக்கிற அறைவீடுகளுக்கும் நடுவேயிருக்கிறவைகளுக்கும் அதிக உயரமான மாளிகையாயிருந்த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ைகள் மூன்று அடுக்குகளாயிருந்தது; பிராகாரங்களின் தூண்களுக்கு இருந்ததுபோல, அவைகளுக்குத் தூண்களில்லை; ஆகையால் தரையிருந்து அளக்க, அவைகள் கீழேயும் நடுவேயும் இருக்கிறவைகளைப் பார்க்கிலும் அகலக்கட்டையாயிருந்தத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ைகள் மூன்று அடுக்குகளாயிருந்தது; பிராகாரங்களின் தூண்களுக்கு இருந்ததுபோல, அவைகளுக்குத் தூண்களில்லை; ஆகையால் தரையிருந்து அளக்க, அவைகள் கீழேயும் நடுவேயும் இருக்கிறவைகளைப் பார்க்கிலும் அகலக்கட்டையாயிருந்தத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ுறம்பே அறைவீடுகளுக்கு எதிரே வெளிப்பிராகாரத் திசையில் அறை வீடுகளுக்கு முன்பாக இருந்த மதிலின் நீளம் ஐம்பது முழ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ுறம்பே அறைவீடுகளுக்கு எதிரே வெளிப்பிராகாரத் திசையில் அறை வீடுகளுக்கு முன்பாக இருந்த மதிலின் நீளம் ஐம்பது முழ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வெளிப்பிராகாரத்திலுள்ள அறைவீடுகளின் நீளம் ஐம்பது முழம், தேவாலயத்துக்கு முன்னே நூறு முழமாயிருந்தத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வெளிப்பிராகாரத்திலுள்ள அறைவீடுகளின் நீளம் ஐம்பது முழம், தேவாலயத்துக்கு முன்னே நூறு முழமாயிருந்தது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ிழக்கே வெளிப்பிராகாரத்திலிருந்து அந்த அறைவீடுகளுக்குள் பிரவேசிக்கிற நடை அவைகளின் கீழே இருந்தத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ிழக்கே வெளிப்பிராகாரத்திலிருந்து அந்த அறைவீடுகளுக்குள் பிரவேசிக்கிற நடை அவைகளின் கீழே இருந்த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174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കിഴക്കോട്ടുള്ള പ്രാകാരത്തിന്റെ മതിലിന്റെ തലെക്കൽ മുറ്റത്തിന്നെതിരായും കെട്ടിടത്തിന്നെതിരാ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ണ്ഡപങ്ങൾ ഉണ്ട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അവയുടെ മുമ്പിലുള്ള വഴി വടക്കോട്ടുള്ള മണ്ഡപങ്ങളുടെ അളവുപോലെ ആയിരുന്നു; അവയുടെ നീളത്തിന്നൊത്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ീളവും വീതിക്കൊത്ത വീതിയും ഉണ്ടായിരുന്നു; അവയുടെ എല്ലാപുറപ്പാടുകളും വിധാനങ്ങളും അവയുടെ പ്രവേശനങ്ങള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ഒരുപോലെ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തെക്കോട്ടുള്ള മണ്ഡപങ്ങളുടെ പ്രവേശനങ്ങൾ പോലെ ഒരു പ്രവേശനം വഴിയുടെ തലെക്കൽ ഉണ്ടായിരുന്ന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യിലേക്കു കടന്നാൽ കിഴക്കോട്ടുള്ള മതിലിന്നു നേരെ മുമ്പിലുള്ള വഴിയുടെ തലെക്കൽ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പിന്നെ അവൻ എന്നോടു കല്പിച്ചതു: മുറ്റത്തിന്റെ മുമ്പിലുള്ള വടക്കെ മണ്ഡപങ്ങളും തെക്കെ മണ്ഡപങ്ങള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ഹോവയോടു അടുത്തുചെല്ലുന്ന പുരോഹിതന്മാർ അതിവിശുദ്ധവസ്തുക്കളെ തിന്നുവാനുള്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ശുദ്ധമണ്ഡപങ്ങളാകുന്നു; അവിടെ അവർ അതിവിശുദ്ധവസ്തുക്കളും ഭോജനയാഗവും പാപയാഗവും അകൃത്യയാഗ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ക്കേണം. ആ സ്ഥലം വിശുദ്ധമ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പുരോഹിതന്മാർ വിശുദ്ധമന്ദിരത്തുനിന്നു പുറത്തെ പ്രാകാരത്തിലേക്കു ചെല്ലാതെ വേണം അതിൽ പ്രവേശിപ്പാൻ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ുശ്രൂഷെക്കുള്ള തങ്ങളുടെ വസ്ത്രം അവർ അവിടെ വെച്ചേക്കേണം; അവ വിശുദ്ധമല്ലോ; വേറെ വസ്ത്രം ധരിച്ചിട്ട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ർ ജനത്തിന്നുള്ള സ്ഥലത്തു ചെല്ലാവ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അവൻ അകത്തെ ആലയം അളന്നു തീർന്നശേഷം, കിഴക്കോട്ടു ദർശനമുള്ള വാതിൽക്കൽ കൂടി എന്നെ കൊണ്ടു ചെ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ിടം ചുറ്റും അള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അവൻ കിഴക്കുഭാഗം ദണ്ഡുകൊണ്ടു അളന്നു; ആകെ അഞ്ഞൂറു മുഴ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അവൻ വടക്കുഭാഗം ദണ്ഡുകൊണ്ടു അളന്നു; ആകെ അഞ്ഞൂറു മുഴ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അവൻ തെക്കുഭാഗം ദണ്ഡുകൊണ്ടു അളന്നു; ആകെ അഞ്ഞൂറു മുഴ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അവൻ പടിഞ്ഞാറോട്ടു തിരിഞ്ഞു ദണ്ഡുകൊണ്ടു അളന്നു; അഞ്ഞൂറു മുഴ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ഇങ്ങനെ അവൻ നാലുപുറവും അളന്നു; വിശുദ്ധമായതും സാമാന്യമായതും തമ്മിൽ വേറുതിരിപ്പാൻ തവക്കവണ്ണ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ഞ്ഞൂറു മുഴം നീളത്തിലും അഞ്ഞൂറുമുഴം വീതിയിലും ഒരു മതിൽ അതിന്നു ചുറ്റും ഉണ്ട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അനന്തരം അവൻ എന്നെ വടക്കോട്ടുള്ള വഴിയായി പുറത്തെ പ്രാകാരത്തിലേക്കു കൊണ്ടുപോയി; മുറ്റത്ത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േരെയും വടക്കോട്ടുള്ള കെട്ടിടത്തിന്നെതിരെയും ഉണ്ടായിരുന്ന മണ്ഡപത്തിലേക്കു എന്നെ കൊണ്ടുചെ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അതിന്റെ മുൻഭാഗത്തിന്നു നൂറു മുഴം നീളവും വടക്കോട്ടു വാതിലും ഉണ്ടായിരുന്നു; വീതി അമ്പതു മുഴ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അകത്തെ പ്രാകാരത്തിന്നുള്ള ഇരുപതു മുഴത്തിന്നെതിരെയും പുറത്തെ പ്രാകാരത്തിന്നുള്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ല്ത്തളത്തിന്നെതിരെയും മൂന്നു നിലയായി നടപ്പുരെക്കു നേരെ നടപ്പുര ഉണ്ട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മണ്ഡപങ്ങളുടെ മുമ്പിൽ അകത്തോട്ടു പത്തു മുഴം വീതിയും നൂറു മുഴം നീളവുമുള്ളോരു നടപ്പു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ണ്ടായിരുന്നു. അവയുടെ വാതിലുകൾ വടക്കോട്ട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കെട്ടിടത്തിന്റെ താഴത്തെ മണ്ഡപങ്ങളിൽനിന്നും നടുവിലത്തേവയിൽനിന്നും എടുത്തതിനെക്കാൾ അധികം സ്ഥല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ുകളിലത്തെ മണ്ഡപങ്ങളിൽനിന്നു നടപ്പുരകൾക്കു എടുത്തുപോന്നിരുന്നതുകൊണ്ടു അവ നീളം കുറഞ്ഞവ ആ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അവ മൂന്നു നിലയായിരുന്നു; എന്നാൽ അവെക്കു പ്രാകാരങ്ങളുടെ തൂണുകൾപോലെ തൂണുകൾ ഇല്ലായ്കകൊണ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ാഴത്തേതിനെക്കാളും നടുവിലത്തേതിനെക്കാളും മേലത്തേതിന്റെ നിലം ചുരുങ്ങി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പുറമെ മണ്ഡപങ്ങളുടെ നീളത്തിൽ പുറത്തെ പ്രാകാരത്തിന്റെ നേരെ മണ്ഡപങ്ങളുടെ മുൻ വശത്തെ മതിലിന്റെ നീള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മ്പതു മുഴം ആ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പുറത്തെ പ്രാകാരത്തിലേക്കു ദർശനമുള്ള മണ്ഡപങ്ങളുടെ നീളം അമ്പതു മുഴമായിരുന്നു; എന്നാ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ന്ദിരത്തിന്നെതിരെയുള്ള നീളം നൂറു മുഴമായിരുന്ന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പുറത്തെ പ്രാകാരത്തിൽനിന്നു ഇവയിലേക്കു കടന്നാൽ കിഴക്കോട്ടു ഈ മണ്ഡപങ്ങൾക്കു താഴെ ഒരു പ്രവേശന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ണ്ട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4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7">
  <a:themeElements>
    <a:clrScheme name="Theme2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2026-10-21T09:37:49Z</dcterms:created>
  <dcterms:modified xsi:type="dcterms:W3CDTF">2026-10-21T09:37:49Z</dcterms:modified>
  <dc:title>യെഹെസ്കേൽ : 42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