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கள் ஒவ்வொருவருக்கும் வெள்ளை அங்கிகள் கொடுக்கப்பட்டது; அன்றியும், அவர்கள் தங்களைப்போலக் கொலைசெய்யப்படப்போகிறவர்களாகிய தங்கள் உடன்பணிவிடைக்காரரையும் தங்கள் சகோதரருமானவர்களின் தொகை நிறைவாகுமளவும் இன்னுங்கொஞ்சக்காலம் இளைப்பாறவேண்டும் என்று அவர்களுக்குச் சொல்லப்பட்ட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கள் ஒவ்வொருவருக்கும் வெள்ளை அங்கிகள் கொடுக்கப்பட்டது; அன்றியும், அவர்கள் தங்களைப்போலக் கொலைசெய்யப்படப்போகிறவர்களாகிய தங்கள் உடன்பணிவிடைக்காரரையும் தங்கள் சகோதரருமானவர்களின் தொகை நிறைவாகுமளவும் இன்னுங்கொஞ்சக்காலம் இளைப்பாறவேண்டும் என்று அவர்களுக்குச் சொல்லப்பட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கள் ஒவ்வொருவருக்கும் வெள்ளை அங்கிகள் கொடுக்கப்பட்டது; அன்றியும், அவர்கள் தங்களைப்போலக் கொலைசெய்யப்படப்போகிறவர்களாகிய தங்கள் உடன்பணிவிடைக்காரரையும் தங்கள் சகோதரருமானவர்களின் தொகை நிறைவாகுமளவும் இன்னுங்கொஞ்சக்காலம் இளைப்பாறவேண்டும் என்று அவர்களுக்குச் சொல்ல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ஆறாம் முத்திரையை உடைக்கக்கண்டேன்; இதோ, பூமி மிகவும் அதிர்ந்தது; சூரியன் கறுப்புக் கம்பளியைப்போலக் கறுத்தது; சந்திரன் இரத்தம்போலா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ஆறாம் முத்திரையை உடைக்கக்கண்டேன்; இதோ, பூமி மிகவும் அதிர்ந்தது; சூரியன் கறுப்புக் கம்பளியைப்போலக் கறுத்தது; சந்திரன் இரத்தம்போலா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்திமரமானது பெருங்காற்றினால் அசைக்கப்படும்போது, அதின் காய்கள் உதிருகிறதுபோல, வானத்தின் நட்சத்திரங்களும் பூமியிலே விழ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்திமரமானது பெருங்காற்றினால் அசைக்கப்படும்போது, அதின் காய்கள் உதிருகிறதுபோல, வானத்தின் நட்சத்திரங்களும் பூமியிலே விழ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ானமும் சுருட்டப்பட்ட புஸ்தகம்போலாகி விலகிப்போயிற்று; மலைகள் தீவுகள் யாவும் தங்கள் இடங்களைவிட்டு அகன்றுபோயின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ானமும் சுருட்டப்பட்ட புஸ்தகம்போலாகி விலகிப்போயிற்று; மலைகள் தீவுகள் யாவும் தங்கள் இடங்களைவிட்டு அகன்றுபோயின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ூமியின் ராஜாக்களும், பெரியோர்களும், ஐசுவரியவான்களும், சேனைத்தலைவர்களும், பலவான்களும், அடிமைகள் யாவரும், சுயாதீனர் யாவரும், பர்வதங்களின் குகைகளிலும் கன்மலைகளிலும் ஒளித்துக்கொண்ட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ூமியின் ராஜாக்களும், பெரியோர்களும், ஐசுவரியவான்களும், சேனைத்தலைவர்களும், பலவான்களும், அடிமைகள் யாவரும், சுயாதீனர் யாவரும், பர்வதங்களின் குகைகளிலும் கன்மலைகளிலும் ஒளித்துக்கொண்ட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ர்வதங்களையும் கன்மலைகளையும் நோக்கி: நீங்கள் எங்கள்மேல் விழுந்து, சிங்காசனத்தின்மேல் வீற்றிருக்கிறவருடைய முகத்திற்கும், ஆட்டுக்குட்டியானவருடைய கோபத்திற்கும் எங்களை மறைத்துக்கொள்ளுங்கள்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ர்வதங்களையும் கன்மலைகளையும் நோக்கி: நீங்கள் எங்கள்மேல் விழுந்து, சிங்காசனத்தின்மேல் வீற்றிருக்கிறவருடைய முகத்திற்கும், ஆட்டுக்குட்டியானவருடைய கோபத்திற்கும் எங்களை மறைத்துக்கொள்ளுங்கள்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ுடைய கோபாக்கினையின் மகா நாள் வந்துவிட்டது, யார் நிலைநிற்கக்கூடும்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ட்டுக்குட்டியானவர் முத்திரைகளில் ஒன்றை உடைக்கக்கண்டேன். அப்பொழுது நான்கு ஜீவன்களில் ஒன்று என்னை நோக்கி: நீ வந்து பார் என்று இடிமுழக்கம்போன்ற சத்தமாய்ச் சொல்லக்கேட்ட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ட்டுக்குட்டியானவர் முத்திரைகளில் ஒன்றை உடைக்கக்கண்டேன். அப்பொழுது நான்கு ஜீவன்களில் ஒன்று என்னை நோக்கி: நீ வந்து பார் என்று இடிமுழக்கம்போன்ற சத்தமாய்ச் சொல்லக்கேட்ட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பார்த்தபோது, இதோ, ஒரு வெள்ளைக்குதிரையைக் கண்டேன்; அதின்மேல் ஏறியிருந்தவன் வில்லைப் பிடித்திருந்தான்; அவனுக்கு ஒரு கிரீடங் கொடுக்கப்பட்டது; அவன் ஜெயிக்கிறவனாகவும் ஜெயிப்பவனாகவும் புறப்ப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பார்த்தபோது, இதோ, ஒரு வெள்ளைக்குதிரையைக் கண்டேன்; அதின்மேல் ஏறியிருந்தவன் வில்லைப் பிடித்திருந்தான்; அவனுக்கு ஒரு கிரீடங் கொடுக்கப்பட்டது; அவன் ஜெயிக்கிறவனாகவும் ஜெயிப்பவனாகவும் புறப்ப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இரண்டாம் முத்திரையை உடைத்தபோது, இரண்டாம் ஜீவனானது: நீ வந்துபார் என்று சொல்லக்கேட்ட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ிவப்பான வேறொரு குதிரை புறப்பட்டது; அதின்மேல் ஏறியிருந்தவனுக்கு, பூமியிலுள்ளவர்கள் ஒருவரையொருவர் கொலைசெய்யத்தக்கதாகச் சமாதானத்தைப் பூமியிலிருந்தெடுத்துப்போடும்படியான அதிகாரம் கொடுக்கப்பட்டது; ஒரு பெரிய பட்டயமும் அவனுக்குக் கொடுக்கப்பட்ட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ிவப்பான வேறொரு குதிரை புறப்பட்டது; அதின்மேல் ஏறியிருந்தவனுக்கு, பூமியிலுள்ளவர்கள் ஒருவரையொருவர் கொலைசெய்யத்தக்கதாகச் சமாதானத்தைப் பூமியிலிருந்தெடுத்துப்போடும்படியான அதிகாரம் கொடுக்கப்பட்டது; ஒரு பெரிய பட்டயமும் அவனுக்குக் கொடுக்கப்பட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ிவப்பான வேறொரு குதிரை புறப்பட்டது; அதின்மேல் ஏறியிருந்தவனுக்கு, பூமியிலுள்ளவர்கள் ஒருவரையொருவர் கொலைசெய்யத்தக்கதாகச் சமாதானத்தைப் பூமியிலிருந்தெடுத்துப்போடும்படியான அதிகாரம் கொடுக்கப்பட்டது; ஒரு பெரிய பட்டயமும் அவனுக்குக் கொடுக்கப்பட்ட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மூன்றாம் முத்திரையை உடைத்தபோது, மூன்றாம் ஜீவனானது: நீ வந்துபார் என்று சொல்லக்கேட்டேன். நான் பார்த்தபோது, இதோ, ஒரு கறுப்புக்குதிரையைக் கண்டேன்; அதின்மேல் ஏறியிருந்தவன் ஒரு தராசைத் தன் கையிலே பிடித்தி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மூன்றாம் முத்திரையை உடைத்தபோது, மூன்றாம் ஜீவனானது: நீ வந்துபார் என்று சொல்லக்கேட்டேன். நான் பார்த்தபோது, இதோ, ஒரு கறுப்புக்குதிரையைக் கண்டேன்; அதின்மேல் ஏறியிருந்தவன் ஒரு தராசைத் தன் கையிலே பிடித்த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, ஒரு பணத்துக்கு ஒருபடி கோதுமையென்றும், ஒரு பணத்துக்கு மூன்றுபடி வாற்கோதுமையென்றும், எண்ணெயையும் திராட்சரசத்தையும் சேதப்படுத்தாதே என்றும், நான்கு ஜீவன்களின் மத்தியிலிருந்து உண்டான சத்தத்தைக் கேட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, ஒரு பணத்துக்கு ஒருபடி கோதுமையென்றும், ஒரு பணத்துக்கு மூன்றுபடி வாற்கோதுமையென்றும், எண்ணெயையும் திராட்சரசத்தையும் சேதப்படுத்தாதே என்றும், நான்கு ஜீவன்களின் மத்தியிலிருந்து உண்டான சத்தத்தைக் கேட்ட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ாலாம் முத்திரையை உடைத்தபோது, நாலாம் ஜீவனானது: நீ வந்துபார் என்று சொல்லுஞ் சத்தத்தைக் கேட்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ார்த்தபோது, இதோ, மங்கினநிறமுள்ள ஒரு குதிரையைக் கண்டேன்; அதின்மேல் ஏறியிருந்தவனுக்கு மரணம் என்று பெயர்; பாதாளம் அவன்பின் சென்றது. பட்டயத்தினாலும், பஞ்சத்தினாலும், சாவினாலும், பூமியின் துஷ்டமிருகங்களினாலும், பூமியின் காற்பங்கிலுள்ளவர்களைக் கொலைசெய்யும்படியான அதிகாரம் அவைகளுக்குக் கொடுக்கப்பட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ார்த்தபோது, இதோ, மங்கினநிறமுள்ள ஒரு குதிரையைக் கண்டேன்; அதின்மேல் ஏறியிருந்தவனுக்கு மரணம் என்று பெயர்; பாதாளம் அவன்பின் சென்றது. பட்டயத்தினாலும், பஞ்சத்தினாலும், சாவினாலும், பூமியின் துஷ்டமிருகங்களினாலும், பூமியின் காற்பங்கிலுள்ளவர்களைக் கொலைசெய்யும்படியான அதிகாரம் அவைகளுக்குக் கொடுக்கப்பட்ட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ார்த்தபோது, இதோ, மங்கினநிறமுள்ள ஒரு குதிரையைக் கண்டேன்; அதின்மேல் ஏறியிருந்தவனுக்கு மரணம் என்று பெயர்; பாதாளம் அவன்பின் சென்றது. பட்டயத்தினாலும், பஞ்சத்தினாலும், சாவினாலும், பூமியின் துஷ்டமிருகங்களினாலும், பூமியின் காற்பங்கிலுள்ளவர்களைக் கொலைசெய்யும்படியான அதிகாரம் அவைகளுக்குக் கொடுக்கப்பட்ட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ஐந்தாம் முத்திரையை உடைத்தபோது, தேவவசனத்தினிமித்தமும் தாங்கள் கொடுத்த சாட்சியினிமித்தமும் கொல்லப்பட்டவர்களுடைய ஆத்துமாக்களைப் பலிபீடத்தின்கீழே கண்ட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ஐந்தாம் முத்திரையை உடைத்தபோது, தேவவசனத்தினிமித்தமும் தாங்கள் கொடுத்த சாட்சியினிமித்தமும் கொல்லப்பட்டவர்களுடைய ஆத்துமாக்களைப் பலிபீடத்தின்கீழே கண்ட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: பரிசுத்தமும் சத்தியமுமுள்ள ஆண்டவரே, தேவரீர் பூமியின்மேல் குடியிருக்கிறவர்களிடத்தில் எங்கள் இரத்தத்தைக்குறித்து எதுவரைக்கும் நியாயத்தீர்ப்புச்செய்யாமலும் பழிவாங்காமலும் இருப்பீர் என்று மகா சத்தமிட்டுக் கூப்பிட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: பரிசுத்தமும் சத்தியமுமுள்ள ஆண்டவரே, தேவரீர் பூமியின்மேல் குடியிருக்கிறவர்களிடத்தில் எங்கள் இரத்தத்தைக்குறித்து எதுவரைக்கும் நியாயத்தீர்ப்புச்செய்யாமலும் பழிவாங்காமலும் இருப்பீர் என்று மகா சத்தமிட்டுக் கூப்பிட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91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പ്പോൾ അവരിൽ ഓരോരുത്തന്നും വെള്ളനിലയങ്കി കൊടുത്തു; അവരെപ്പോലെ കൊല്ലപ്പെടുവാനി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ഭൃത്യന്മാരും സഹോദരന്മാരും വന്നുതികയുവോളം അല്പകാലം കൂടെ സ്വസ്ഥമായി പാർക്കേണം എന്നു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ണ്ട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ആറാം മുദ്ര പൊട്ടിച്ചപ്പോൾ വലിയോരു ഭൂകമ്പം ഉണ്ടായി; സൂര്യൻ കരിമ്പടംപോലെ കറുത്തു; ചന്ദ്ര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ഴുവനും രക്തതുല്യമായിത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്തിവൃക്ഷം പെരുങ്കാറ്റുകൊണ്ടു കുലുങ്ങീട്ടു കായി ഉതിർക്കുമ്പോലെ ആകാശത്തിലെ നക്ഷത്രങ്ങൾ ഭൂമി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പുസ്തകച്ചുരുൾ ചുരുട്ടുംപോലെ ആകാശം മാറിപ്പോയി; എല്ലാമലയും ദ്വീപും സ്വസ്ഥാനത്തു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ളകിപ്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ഭൂമിയിലെ രാജാക്കന്മാരും മഹത്തുക്കളും സഹസ്രാധിപന്മാരും ധനവാന്മാരും ബലവാന്മാരും സകലദാസ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തന്ത്രനും ഗുഹകളിലും മലപ്പാറകളിലും ഒളിച്ചുകൊണ്ടു മലകളോടും പാറകളോട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ഞങ്ങളുടെ മേൽ വീഴുവിൻ; സിംഹാസനത്തിൽ ഇരിക്കുന്നവന്റെ മുഖം കാണാതവണ്ണവും കുഞ്ഞാട്ടിന്റെ കോ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ട്ടാതവണ്ണവും ഞങ്ങളെ മറെ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രുടെ മഹാകോപദിവസം വന്നു; ആർക്കു നില്പാൻ കഴിയ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കുഞ്ഞാടു മുദ്രകളിൽ ഒന്നു പൊട്ടിച്ചപ്പോൾ: നീ വരിക എന്നു നാലു ജീവികളിൽ ഒന്നു ഇടി മുഴക്കം 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തു ഞാൻ ക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പ്പോൾ ഞാൻ ഒരു വെള്ളക്കുതിരയെ കണ്ടു; അതിന്മേൽ ഇരിക്കുന്നവന്റെ കയ്യിൽ ഒരു വില്ലുണ്ടു; അവന്നു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രീടവും ലഭിച്ചു; അവൻ ജയിക്കുന്നവനായും ജയിപ്പാനായും പുറ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ൻ രണ്ടാം മുദ്ര പൊട്ടിച്ചപ്പോൾ: വരിക എന്നു രണ്ടാം ജീവി പറയുന്നതു ഞാൻ ക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പ്പോൾ ചുവന്നതായ മറ്റൊരു കുതിര പുറപ്പെട്ടു; അതിന്റെ പുറത്തു ഇരിക്കുന്നവന്നു മനുഷ്യർ അന്യോന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്ലുവാൻ തക്കവണ്ണം ഭൂമിയിൽ നിന്നു സമാധാനം എടുത്തുകളയേണ്ടതിന്നു അധികാരം ലഭിച്ചു; ഒരു വലിയ വാ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നു കിട്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മൂന്നാം മുദ്രപൊട്ടിച്ചപ്പോൾ: വരിക എന്നു മൂന്നാം ജീവി പറയുന്നതു ഞാൻ കേട്ടു. അപ്പോൾ ഞാൻ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റുത്ത കുതിരയെ കണ്ടു; അതിന്മേൽ ഇരിക്കുന്നവൻ ഒരു തുലാസു കയ്യിൽ പിട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ഒരു പണത്തിന്നു ഒരിടങ്ങഴി കോതമ്പു; ഒരു പണത്തിന്നു മൂന്നിടങ്ങഴി യവം; എന്നാൽ എണ്ണെക്കും വീഞ്ഞ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ടു വരുത്തരുതു എന്നു നാലു ജീവികളുടെയും നടുവിൽ നിന്നു ഒരു ശബ്ദം ഞാൻ ക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ാലാം മുദ്ര പൊട്ടിച്ചപ്പോൾ: വരിക എന്നു നാലാം ജീവി പറയുന്നതു ഞാൻ ക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പ്പോൾ ഞാൻ മഞ്ഞനിറമുള്ളോരു കുതിരയെ കണ്ടു; അതിന്മേൽ ഇരിക്കുന്നവന്നു മരണം എന്നു പേർ; പാതാളം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ന്തുടർന്നു; അവർക്കു വാളുകൊണ്ടും ക്ഷാമംകൊണ്ടും മഹാവ്യാധികൊണ്ടും ഭൂമിയിലെ കാട്ടുമൃഗങ്ങളെക്കൊണ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ന്നുകളവാൻ ഭൂമിയുടെ കാലംശത്തിന്മേൽ അധികാരം ലഭ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ൻ അഞ്ചാം മുദ്ര പൊട്ടിച്ചപ്പോൾ: ദൈവവചനം നിമിത്തവും തങ്ങൾ പറഞ്ഞ സാക്ഷ്യം ഹേതുവാ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ുക്കപ്പെട്ടവരുടെ ആത്മാക്കളെ ഞാൻ യാഗപീഠത്തിങ്കീഴിൽ കണ്ട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വിശുദ്ധനും സത്യവാനും ആയ നാഥാ, ഭൂമിയിൽ വസിക്കുന്നവരോടു ഞങ്ങളുടെ രക്തത്തെക്കുറിച്ചു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ത്രത്തോളം ന്യായവിധിയും പ്രതികാരവും നടത്താതെയിരിക്കും എന്നു അവർ ഉറക്കെ നിലവിള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2026-10-21T08:55:25Z</dcterms:created>
  <dcterms:modified xsi:type="dcterms:W3CDTF">2026-10-21T08:55:25Z</dcterms:modified>
  <dc:title>വെളിപാട്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