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சாரியன் தாவீதுக்குப் பிரதியுத்தரமாக: பரிசுத்த அப்பம் இருக்கிறதே ஒழிய, சாதாரண அப்பம் என் கையில் இல்லை; வாலிபர் ஸ்திரீகளோடேமாத்திரம் சேராதிருந்தால் கொடுப்பேன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ஆசாரியனுக்குப் பிரதியுத்தரமாக: நான் புறப்படுகிறதற்கு முன் நேற்றும் முந்தாநாளும் ஸ்திரீகள் எங்களுக்கு விலக்கமாயிருந்தார்கள்; வாலிபருடைய அசம்பிகளும் சுத்தமாயிருக்கிறது; இன்றையதினம் வேறே அப்பம் பாத்திரத்தில் பிரதிஷ்டைபண்ணப்பட்டதினால், இது சாதாரணமாயிற்றே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ஆசாரியனுக்குப் பிரதியுத்தரமாக: நான் புறப்படுகிறதற்கு முன் நேற்றும் முந்தாநாளும் ஸ்திரீகள் எங்களுக்கு விலக்கமாயிருந்தார்கள்; வாலிபருடைய அசம்பிகளும் சுத்தமாயிருக்கிறது; இன்றையதினம் வேறே அப்பம் பாத்திரத்தில் பிரதிஷ்டைபண்ணப்பட்டதினால், இது சாதாரணமாயிற்றே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ஆசாரியனுக்குப் பிரதியுத்தரமாக: நான் புறப்படுகிறதற்கு முன் நேற்றும் முந்தாநாளும் ஸ்திரீகள் எங்களுக்கு விலக்கமாயிருந்தார்கள்; வாலிபருடைய அசம்பிகளும் சுத்தமாயிருக்கிறது; இன்றையதினம் வேறே அப்பம் பாத்திரத்தில் பிரதிஷ்டைபண்ணப்பட்டதினால், இது சாதாரணமாயிற்றே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ர்த்தருடைய சந்நிதியிலிருந்து எடுக்கப்பட்ட சமுகத்தப்பங்களைத்தவிர, வேறே அப்பம் அங்கே இராதபடியினால் ஆசாரியன் அவனுக்குப் பரிசுத்த அப்பத்தைக் கொடுத்தான்; அவைகள் எடுக்கப்படுகிற நாளிலே அதற்குப் பதிலாகச் சூடான அப்பம் வைக்கப்ப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ர்த்தருடைய சந்நிதியிலிருந்து எடுக்கப்பட்ட சமுகத்தப்பங்களைத்தவிர, வேறே அப்பம் அங்கே இராதபடியினால் ஆசாரியன் அவனுக்குப் பரிசுத்த அப்பத்தைக் கொடுத்தான்; அவைகள் எடுக்கப்படுகிற நாளிலே அதற்குப் பதிலாகச் சூடான அப்பம் வைக்கப்ப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வுலுடைய வேலைக்காரரில் ஏதோமியனாகிய தோவேக்கு என்னும் பேருள்ள ஒருவன் அன்றையதினம் அங்கே கர்த்தருடைய சந்நிதியில் தடைபட்டிருந்தான்; அவன் சவுலுடைய மேய்ப்பருக்குத் தலைவனாயிருந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வுலுடைய வேலைக்காரரில் ஏதோமியனாகிய தோவேக்கு என்னும் பேருள்ள ஒருவன் அன்றையதினம் அங்கே கர்த்தருடைய சந்நிதியில் தடைபட்டிருந்தான்; அவன் சவுலுடைய மேய்ப்பருக்குத் தலைவனாயிருந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வீது அகிமெலேக்கைப் பார்த்து: இங்கே உம்முடைய வசத்தில் ஒரு ஈட்டியானாலும் பட்டயமானாலும் இல்லையா? ராஜாவின் காரியம் அவசரமானபடியினால், என் பட்டயத்தையாகிலும், என் ஆயுதங்களையாகிலும், நான் எடுத்துக் கொண்டுவரவில்லை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வீது அகிமெலேக்கைப் பார்த்து: இங்கே உம்முடைய வசத்தில் ஒரு ஈட்டியானாலும் பட்டயமானாலும் இல்லையா? ராஜாவின் காரியம் அவசரமானபடியினால், என் பட்டயத்தையாகிலும், என் ஆயுதங்களையாகிலும், நான் எடுத்துக் கொண்டுவரவில்லை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நோபிலிருக்கிற ஆசாரியனாகிய அகிமெலேக்கினிடத்தில் போனான்; அகிமெலேக்கு நடுக்கத்தோடே தாவீதுக்கு எதிர்கொண்டுபோய்: ஒருவரும் உம்மோடே கூடவராமல், நீர் ஒண்டியாய் வருகிறது என்ன என்று அவனைக் கேட்ட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ஆசாரியன்: நீர் ஏலே பள்ளத்தாக்கிலே கொன்ற பெலிஸ்தனாகிய கோலியாத்தின் பட்டயம், இதோ, ஏபோத்துக்குப் பின்னாக ஒரு புடவையிலே சுருட்டி வைத்திருக்கிறது; அதை நீர் எடுக்க மனதானால் எடுத்துக்கொண்டுபோம், அதுவே அல்லாமல் வேறொன்றும் இல்லை என்றான்; அப்பொழுது தாவீது: அதற்கு நிகரில்லை; அதை எனக்கு தாரும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ஆசாரியன்: நீர் ஏலே பள்ளத்தாக்கிலே கொன்ற பெலிஸ்தனாகிய கோலியாத்தின் பட்டயம், இதோ, ஏபோத்துக்குப் பின்னாக ஒரு புடவையிலே சுருட்டி வைத்திருக்கிறது; அதை நீர் எடுக்க மனதானால் எடுத்துக்கொண்டுபோம், அதுவே அல்லாமல் வேறொன்றும் இல்லை என்றான்; அப்பொழுது தாவீது: அதற்கு நிகரில்லை; அதை எனக்கு தாரும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ஆசாரியன்: நீர் ஏலே பள்ளத்தாக்கிலே கொன்ற பெலிஸ்தனாகிய கோலியாத்தின் பட்டயம், இதோ, ஏபோத்துக்குப் பின்னாக ஒரு புடவையிலே சுருட்டி வைத்திருக்கிறது; அதை நீர் எடுக்க மனதானால் எடுத்துக்கொண்டுபோம், அதுவே அல்லாமல் வேறொன்றும் இல்லை என்றான்; அப்பொழுது தாவீது: அதற்கு நிகரில்லை; அதை எனக்கு தாரும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ன்றையதினம் தாவீது எழுந்து சவுலுக்குத் தப்பியோடி, காத்தின் ராஜாவாகிய ஆகீசிடத்தில் போ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ீசின் ஊழியக்காரர் அவனைப் பார்த்து: தேசத்து ராஜாவாகிய தாவீது இவன் அல்லவோ? சவுல் கொன்றது ஆயிரம், தாவீது கொன்றது பதினாயிரம் என்று இவனைக்குறித்தல்லவோ ஆடல் பாடலோடே கொண்டாட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ீசின் ஊழியக்காரர் அவனைப் பார்த்து: தேசத்து ராஜாவாகிய தாவீது இவன் அல்லவோ? சவுல் கொன்றது ஆயிரம், தாவீது கொன்றது பதினாயிரம் என்று இவனைக்குறித்தல்லவோ ஆடல் பாடலோடே கொண்டாடி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ீசின் ஊழியக்காரர் அவனைப் பார்த்து: தேசத்து ராஜாவாகிய தாவீது இவன் அல்லவோ? சவுல் கொன்றது ஆயிரம், தாவீது கொன்றது பதினாயிரம் என்று இவனைக்குறித்தல்லவோ ஆடல் பாடலோடே கொண்டாடி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ந்த வார்த்தைகளைத் தாவீது தன் மனதிலே வைத்துக்கொண்டு, காத்தின் ராஜாவாகிய ஆகீசுக்கு மிகவும் பயப்பட்ட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கண்களுக்கு முன்பாகத் தன் முகநாடியை வேறுபடுத்தி, அவர்களிடத்தில் பித்தங்கொண்டவன்போலக் காண்பித்து, வாசற்கதவுகளிலே கீறிக்கொண்டிருந்து, தன் வாயிலிருந்து நுரையைத் தன் தாடியில் விழப்பண்ணிக் கொண்டிரு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கண்களுக்கு முன்பாகத் தன் முகநாடியை வேறுபடுத்தி, அவர்களிடத்தில் பித்தங்கொண்டவன்போலக் காண்பித்து, வாசற்கதவுகளிலே கீறிக்கொண்டிருந்து, தன் வாயிலிருந்து நுரையைத் தன் தாடியில் விழப்பண்ணிக் கொண்டிருந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நோபிலிருக்கிற ஆசாரியனாகிய அகிமெலேக்கினிடத்தில் போனான்; அகிமெலேக்கு நடுக்கத்தோடே தாவீதுக்கு எதிர்கொண்டுபோய்: ஒருவரும் உம்மோடே கூடவராமல், நீர் ஒண்டியாய் வருகிறது என்ன என்று அவனைக் கேட்ட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ஆகீஸ்: தன் ஊழியக்காரரை நோக்கி: இதோ, இந்த மனுஷன் பித்தங்கொண்டவன் என்று காண்கிறீர்களே; இவனை நீங்கள் என்னிடத்தில் கொண்டுவந்தது என்ன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ஆகீஸ்: தன் ஊழியக்காரரை நோக்கி: இதோ, இந்த மனுஷன் பித்தங்கொண்டவன் என்று காண்கிறீர்களே; இவனை நீங்கள் என்னிடத்தில் கொண்டுவந்தது என்ன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க்கு முன்பாகப் பயித்திய சேஷ்டை செய்ய, நீங்கள் இவனைக் கொண்டுவருகிறதற்கு, பயித்தியக்காரர் எனக்குக் குறைவாயிருக்கிறார்களோ? இவன் என் வீட்டிலே வரலாமா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க்கு முன்பாகப் பயித்திய சேஷ்டை செய்ய, நீங்கள் இவனைக் கொண்டுவருகிறதற்கு, பயித்தியக்காரர் எனக்குக் குறைவாயிருக்கிறார்களோ? இவன் என் வீட்டிலே வரலாமா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வீது ஆசாரியனாகிய அகிமெலேக்கைப் பார்த்து: ராஜா எனக்கு ஒரு காரியத்தைக் கட்டளையிட்டு, நான் உன்னை அனுப்பின காரியமும் உனக்குக் கட்டளையிட்டதும் இன்னதென்று ஒருவரும் அறியாதிருக்கவேண்டும் என்று என்னோடே சொன்னான்; இன்ன இடத்திற்கு வரவேண்டும் என்று சேவகருக்குச் சொல்லியிருக்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வீது ஆசாரியனாகிய அகிமெலேக்கைப் பார்த்து: ராஜா எனக்கு ஒரு காரியத்தைக் கட்டளையிட்டு, நான் உன்னை அனுப்பின காரியமும் உனக்குக் கட்டளையிட்டதும் இன்னதென்று ஒருவரும் அறியாதிருக்கவேண்டும் என்று என்னோடே சொன்னான்; இன்ன இடத்திற்கு வரவேண்டும் என்று சேவகருக்குச் சொல்லியிருக்கி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வீது ஆசாரியனாகிய அகிமெலேக்கைப் பார்த்து: ராஜா எனக்கு ஒரு காரியத்தைக் கட்டளையிட்டு, நான் உன்னை அனுப்பின காரியமும் உனக்குக் கட்டளையிட்டதும் இன்னதென்று ஒருவரும் அறியாதிருக்கவேண்டும் என்று என்னோடே சொன்னான்; இன்ன இடத்திற்கு வரவேண்டும் என்று சேவகருக்குச் சொல்லியிருக்கிற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ப்போதும் உம்முடைய கையில் இருக்கிறது என்ன? ஐந்து அப்பமாகிலும், என்னவாகிலும், இருக்கிறதை என்கையிலே கொடும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ப்போதும் உம்முடைய கையில் இருக்கிறது என்ன? ஐந்து அப்பமாகிலும், என்னவாகிலும், இருக்கிறதை என்கையிலே கொடும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சாரியன் தாவீதுக்குப் பிரதியுத்தரமாக: பரிசுத்த அப்பம் இருக்கிறதே ஒழிய, சாதாரண அப்பம் என் கையில் இல்லை; வாலிபர் ஸ்திரீகளோடேமாத்திரம் சேராதிருந்தால் கொடுப்பேன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llowed bread; if the young men have kept themselves at least from wo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David answered the priest, and said unto him, Truthfully women have been kept from us abo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se three days, since I came out, and the vessels of the young men are holy, and the bread is in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nner common, yea, though it were sanctified this day in the vess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So the priest gave him hallowed bread: for there was no bread there but the showbread, that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ken from before the LORD, to put hot bread in the day when it was taken a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Now a certain man of the servants of Saul was there that day, detained before the LORD; and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ame was Doeg, an Edomite, the chiefest of the herdmen that belonged to Sau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David said unto Ahimelech, And is there not here under yours hand spear or sword? for I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ither brought my sword nor my weapons with me, because the king's business required hast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n came David to Nob to Ahimelech the priest: and Ahimelech was afraid at the meeting of Davi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 priest said, The sword of Goliath the Philistine, whom you slew in the valley of Ela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hold, it is here wrapped in a cloth behind the ephod: if you will take that, take it: for there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 other save that here. And David said, There is none like that; give it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David arose and fled that day for fear of Saul, and went to Achish the king of G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e servants of Achish said unto him, Is not this David the king of the land? did they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ng one to another of him in dances, saying, Saul has slain his thousands, and David his t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sand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David laid up these words in his heart, and was sore afraid of Achish the king of G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he changed his behaviour before them, and feigned himself mad in their hands, and scratch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doors of the gate, and let his spittle fall down upon his bea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said unto him, Why are you alone, and no man with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Then said Achish unto his servants, Lo, all of you see the man is mad: wherefore then have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brought him to m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Have I need of mad men, that all of you have brought this fellow to play the mad man in 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esence? shall this fellow come into my hous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David said unto Ahimelech the priest, The king has commanded me a business, and has said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, Let no man know any thing of the business whereabouts I send you, and what I have commanded you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I have appointed my servants to such and such a pl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Now therefore what is under yours hand? give me five loaves of bread in mine hand, or what th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pres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 priest answered David, and said, There is no common bread under mine hand, but there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2026-09-07T01:00:18Z</dcterms:created>
  <dcterms:modified xsi:type="dcterms:W3CDTF">2026-09-07T01:00:18Z</dcterms:modified>
  <dc:title>1 Samuel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