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presProps" Target="presProps.xml"/>
  <Relationship Id="rId64" Type="http://schemas.openxmlformats.org/officeDocument/2006/relationships/viewProps" Target="viewProps.xml"/>
  <Relationship Id="rId6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து என் எஜமான் பானம்பண்ணுகிற பாத்திரம் அல்லவா? அது போனவகை ஞானதிருஷ்டியால் அவருக்குத் தெரியாதா? நீங்கள் செய்தது தகாதகாரியம் என்று அவர்களோடே சொல் என்ற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து என் எஜமான் பானம்பண்ணுகிற பாத்திரம் அல்லவா? அது போனவகை ஞானதிருஷ்டியால் அவருக்குத் தெரியாதா? நீங்கள் செய்தது தகாதகாரியம் என்று அவர்களோடே சொல் என்ற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அவர்களைத் தொடர்ந்து பிடித்து, தன்னிடத்தில் சொல்லியிருந்த வார்த்தைகளை அவர்களுக்குச் சொன்ன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ற்கு அவர்கள்: எங்கள் ஆண்டவன் இப்படிப்பட்ட வார்த்தைகளைச் சொல்லுகிறது என்ன? இப்படிப்பட்ட காரியத்துக்கும் உம்முடைய அடியாராகிய எங்களுக்கும் வெகுதூர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ற்கு அவர்கள்: எங்கள் ஆண்டவன் இப்படிப்பட்ட வார்த்தைகளைச் சொல்லுகிறது என்ன? இப்படிப்பட்ட காரியத்துக்கும் உம்முடைய அடியாராகிய எங்களுக்கும் வெகுதூர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ங்கள் சாக்குகளின் வாயிலே நாங்கள் கண்ட பணத்தைக் கானான்தேசத்திலிருந்து திரும்ப உம்மிடத்தில் கொண்டுவந்தோமே; நாங்கள் உம்முடைய எஜமானின் வீட்டிலிருந்து வெள்ளியையாகிலும் பொன்னையாகிலும் திருடிக்கொண்டு போவோமோ?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ங்கள் சாக்குகளின் வாயிலே நாங்கள் கண்ட பணத்தைக் கானான்தேசத்திலிருந்து திரும்ப உம்மிடத்தில் கொண்டுவந்தோமே; நாங்கள் உம்முடைய எஜமானின் வீட்டிலிருந்து வெள்ளியையாகிலும் பொன்னையாகிலும் திருடிக்கொண்டு போவோமோ?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ம்முடைய அடியாருக்குள்ளே அது எவனிடத்தில் காணப்படுமோ அவன் கொலையுண்ணக்கடவன்; நாங்களும் எங்கள் ஆண்டவனுக்கு அடிமைகளாவோம் என்ற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ம்முடைய அடியாருக்குள்ளே அது எவனிடத்தில் காணப்படுமோ அவன் கொலையுண்ணக்கடவன்; நாங்களும் எங்கள் ஆண்டவனுக்கு அடிமைகளாவோம் என்ற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ற்கு அவன்: நீங்கள் சொன்னபடியே ஆகட்டும்; எவனிடத்தில் அது காணப்படுமோ, அவன் எனக்கு அடிமையாவான்; நீங்கள் குற்றமற்றிருப்பீர்கள் என்ற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அவர்கள் துரிதமாய் அவனவன் தன்தன் சாக்கைத் தரையிலே இறக்கி, தங்கள் சாக்குகளைத் திறந்து வைத்த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ூத்தவன் சாக்குமுதல் இளையவன் சாக்குமட்டும் அவன் சோதிக்கும்போது, அந்தப் பாத்திரம் பென்யமீனுடைய சாக்கிலே கண்டுபிடிக்கப்பட்ட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ூத்தவன் சாக்குமுதல் இளையவன் சாக்குமட்டும் அவன் சோதிக்கும்போது, அந்தப் பாத்திரம் பென்யமீனுடைய சாக்கிலே கண்டுபிடிக்கப்பட்ட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அவர்கள் தங்கள் வஸ்திரங்களைக் கிழித்துக்கொண்டு, அவனவன் கழுதையின்மேல் பொதியை ஏற்றிக்கொண்டு, பட்டணத்திற்குத் திரும்பின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யூதாவும் அவன் சகோதரரும் யோசேப்பின் வீட்டுக்குப் போனார்கள். யோசேப்பு அதுவரைக்கும் அங்கே இருந்தான்; அவனுக்கு முன்பாகத் தரையிலே விழுந்த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யோசேப்பு அவர்களை நோக்கி: நீங்கள் என்ன காரியம் செய்தீர்கள்? என்னைப்போலொத்த மனிதனுக்கு ஞானதிருஷ்டியினால் காரியம் தெரியவரும் என்று அறியாமற்போனீர்களா என்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யோசேப்பு அவர்களை நோக்கி: நீங்கள் என்ன காரியம் செய்தீர்கள்? என்னைப்போலொத்த மனிதனுக்கு ஞானதிருஷ்டியினால் காரியம் தெரியவரும் என்று அறியாமற்போனீர்களா என்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ற்கு யூதா: என் ஆண்டவனாகிய உம்மிடத்தில் நாங்கள் என்ன சொல்லுவோம்? என்னத்தைப் பேசுவோம்? எதினாலே எங்கள் நீதியை விளங்கப்பண்ணுவோம்? உம்முடைய அடியாரின் அக்கிரமத்தை தேவன் விளங்கப்பண்ணினார்; பாத்திரத்தை வைத்திருக்கிறவனும் நாங்களும் என் ஆண்டவனுக்கு அடிமைகள் என்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ற்கு யூதா: என் ஆண்டவனாகிய உம்மிடத்தில் நாங்கள் என்ன சொல்லுவோம்? என்னத்தைப் பேசுவோம்? எதினாலே எங்கள் நீதியை விளங்கப்பண்ணுவோம்? உம்முடைய அடியாரின் அக்கிரமத்தை தேவன் விளங்கப்பண்ணினார்; பாத்திரத்தை வைத்திருக்கிறவனும் நாங்களும் என் ஆண்டவனுக்கு அடிமைகள் என்ற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ற்கு யூதா: என் ஆண்டவனாகிய உம்மிடத்தில் நாங்கள் என்ன சொல்லுவோம்? என்னத்தைப் பேசுவோம்? எதினாலே எங்கள் நீதியை விளங்கப்பண்ணுவோம்? உம்முடைய அடியாரின் அக்கிரமத்தை தேவன் விளங்கப்பண்ணினார்; பாத்திரத்தை வைத்திருக்கிறவனும் நாங்களும் என் ஆண்டவனுக்கு அடிமைகள் என்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தற்கு அவன்: அப்படிப்பட்ட செய்கை எனக்குத் தூரமாயிருப்பதாக; எவன் வசத்தில் பாத்திரம் கண்டுபிடிக்கப் பட்டதோ, அவனே எனக்கு அடிமையாயிருப்பான்; நீங்களோ சமாதானத்தோடே உங்கள் தகப்பனிடத்துக்குப் போங்கள் என்ற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தற்கு அவன்: அப்படிப்பட்ட செய்கை எனக்குத் தூரமாயிருப்பதாக; எவன் வசத்தில் பாத்திரம் கண்டுபிடிக்கப் பட்டதோ, அவனே எனக்கு அடிமையாயிருப்பான்; நீங்களோ சமாதானத்தோடே உங்கள் தகப்பனிடத்துக்குப் போங்கள் என்ற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யூதா அவனண்டையிலே சேர்ந்து: ஆ, என் ஆண்டவனே, உமது அடியேன் உம்முடைய செவிகள் கேட்க ஒரு வார்த்தை சொல்லுகிறேன் கேட்பீராக; அடியேன்மேல் உமது கோபம் மூளாதிருப்பதாக; நீர் பார்வோனுக்கு ஒப்பாயிருக்கிறீ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யூதா அவனண்டையிலே சேர்ந்து: ஆ, என் ஆண்டவனே, உமது அடியேன் உம்முடைய செவிகள் கேட்க ஒரு வார்த்தை சொல்லுகிறேன் கேட்பீராக; அடியேன்மேல் உமது கோபம் மூளாதிருப்பதாக; நீர் பார்வோனுக்கு ஒப்பாயிருக்கிறீ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ங்களுக்குத் தகப்பனாவது சகோதரனாவது உண்டா என்று என் ஆண்டவன் உம்முடைய அடியாரிடத்தில் கேட்டீ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தற்கு நாங்கள்: எங்களுக்கு முதிர்வயதுள்ள தகப்பனாரும், அவருக்கு முதிர்வயதிலே பிறந்த ஒரு இளைஞனும் உண்டு என்றும், அவனுடைய தமையன் இறந்துபோனான் என்றும், அவன் ஒருவன்மாத்திரமே அவனைப் பெற்ற தாயாருக்கு இருப்பதினால் தகப்பனார் அவன்மேல் பட்சமாயிருக்கிறார் என்றும் என் ஆண்டவனுக்குச் சொன்னோ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தற்கு நாங்கள்: எங்களுக்கு முதிர்வயதுள்ள தகப்பனாரும், அவருக்கு முதிர்வயதிலே பிறந்த ஒரு இளைஞனும் உண்டு என்றும், அவனுடைய தமையன் இறந்துபோனான் என்றும், அவன் ஒருவன்மாத்திரமே அவனைப் பெற்ற தாயாருக்கு இருப்பதினால் தகப்பனார் அவன்மேல் பட்சமாயிருக்கிறார் என்றும் என் ஆண்டவனுக்குச் சொன்னோ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தற்கு நாங்கள்: எங்களுக்கு முதிர்வயதுள்ள தகப்பனாரும், அவருக்கு முதிர்வயதிலே பிறந்த ஒரு இளைஞனும் உண்டு என்றும், அவனுடைய தமையன் இறந்துபோனான் என்றும், அவன் ஒருவன்மாத்திரமே அவனைப் பெற்ற தாயாருக்கு இருப்பதினால் தகப்பனார் அவன்மேல் பட்சமாயிருக்கிறார் என்றும் என் ஆண்டவனுக்குச் சொன்னோ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நீர்: அவனை என்னிடத்துக்குக் கொண்டுவாருங்கள்; என் கண்களினால் அவனைப் பார்க்கவேண்டும் என்று உமது அடியாருக்குச் சொன்னீ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ாங்கள் ஆண்டவனை நோக்கி: அந்த இளைஞன் தன் தகப்பனைவிட்டுப் பிரியக் கூடாது, பிரிந்தால் அவர் இறந்துபோவார் என்று சொன்னோ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ாங்கள் ஆண்டவனை நோக்கி: அந்த இளைஞன் தன் தகப்பனைவிட்டுப் பிரியக் கூடாது, பிரிந்தால் அவர் இறந்துபோவார் என்று சொன்னோ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தற்கு நீர்: உங்கள் இளைய சகோதரனைக் கொண்டுவராவிட்டால், நீங்கள் இனி என் முகத்தைக் காண்பதில்லை என்று உமது அடியாருக்குச் சொன்னீ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தற்கு நீர்: உங்கள் இளைய சகோதரனைக் கொண்டுவராவிட்டால், நீங்கள் இனி என் முகத்தைக் காண்பதில்லை என்று உமது அடியாருக்குச் சொன்னீ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ாங்கள் உமது அடியானாகிய என் தகப்பனாரிடத்துக்குப் போனபோது, என் ஆண்டவனுடைய வார்த்தைகளை அவருக்கு அறிவித்தோ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எங்கள் தகப்பனார் எங்களை நோக்கி: நீங்கள் திரும்பப்போய், நமக்குக் கொஞ்சம் தானியம் கொள்ளுங்கள் என்று சொன்ன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தற்கு: நாங்கள் போகக் கூடாது; எங்கள் இளைய சகோதரன் எங்களோடே வந்தால் போவோம்; எங்கள் இளைய சகோதரன் எங்களோடே வராவிட்டால், நாங்கள் அந்தப் புருஷனுடைய முகத்தைக் காணக் கூடாது என்றோ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தற்கு: நாங்கள் போகக் கூடாது; எங்கள் இளைய சகோதரன் எங்களோடே வந்தால் போவோம்; எங்கள் இளைய சகோதரன் எங்களோடே வராவிட்டால், நாங்கள் அந்தப் புருஷனுடைய முகத்தைக் காணக் கூடாது என்றோ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ப்பொழுது உம்முடைய அடியானாகிய என் தகப்பனார்: என் மனைவி எனக்கு இரண்டு பிள்ளைகளைப் பெற்றாள்;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ர்களில் ஒருவன் என்னிடத்திலிருந்து போய்விட்டான், அவன் பீறுண்டுபோயிருப்பான் என்றிருந்தேன், இதுவரைக்கும் அவனைக் காணாதிருக்கிறேன், இதெல்லாம் நீங்கள் அறிந்திருக்கிறீ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ர்களில் ஒருவன் என்னிடத்திலிருந்து போய்விட்டான், அவன் பீறுண்டுபோயிருப்பான் என்றிருந்தேன், இதுவரைக்கும் அவனைக் காணாதிருக்கிறேன், இதெல்லாம் நீங்கள் அறிந்திருக்கிறீ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ீங்கள் இவனையும் என்னைவிட்டுப் பிரித்து அழைத்துப்போகுமிடத்தில் இவனுக்கு மோசம் நேரிட்டால், என் நரைமயிரை வியாகுலத்தோடே பாதாளத்தில் இறங்கப்பண்ணுவீர்கள் என்ற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ீங்கள் இவனையும் என்னைவிட்டுப் பிரித்து அழைத்துப்போகுமிடத்தில் இவனுக்கு மோசம் நேரிட்டால், என் நரைமயிரை வியாகுலத்தோடே பாதாளத்தில் இறங்கப்பண்ணுவீர்கள் என்ற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ஆகையால் இளையவனை விட்டு, நான் என் தகப்பனாகிய உமது அடியானிடத்துக்குப் போனால், அவருடைய ஜீவன் இவனுடைய ஜீவனோடே ஒன்றாய் இணைக்கப்பட்டிருக்கிறபடியினால்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ஆகையால் இளையவனை விட்டு, நான் என் தகப்பனாகிய உமது அடியானிடத்துக்குப் போனால், அவருடைய ஜீவன் இவனுடைய ஜீவனோடே ஒன்றாய் இணைக்கப்பட்டிருக்கிறபடியினால்,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ர் இளையவன் வரவில்லை என்று அறிந்தமாத்திரத்தில் இறந்துபோவார்; இப்படி உமது அடியாராகிய நாங்கள் உமது அடியானாகிய எங்கள் தகப்பனுடைய நரைமயிரை வியாகுலத்துடனே பாதாளத்தில் இறங்கப் பண்ணுவோம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ர் இளையவன் வரவில்லை என்று அறிந்தமாத்திரத்தில் இறந்துபோவார்; இப்படி உமது அடியாராகிய நாங்கள் உமது அடியானாகிய எங்கள் தகப்பனுடைய நரைமயிரை வியாகுலத்துடனே பாதாளத்தில் இறங்கப் பண்ணுவோம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ந்த இளையவனுக்காக உமது அடியானாகிய நான் என் தகப்பனுக்கு உத்தரவாதி; அன்றியும், நான் இவனை உம்மிடத்துக்குக் கொண்டுவராவிட்டால், நான் எந்நாளும் உமக்கு முன்பாகக் குற்றவாளியாயிருப்பேன் என்று அவருக்குச் சொல்லியிருக்கிறே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ந்த இளையவனுக்காக உமது அடியானாகிய நான் என் தகப்பனுக்கு உத்தரவாதி; அன்றியும், நான் இவனை உம்மிடத்துக்குக் கொண்டுவராவிட்டால், நான் எந்நாளும் உமக்கு முன்பாகக் குற்றவாளியாயிருப்பேன் என்று அவருக்குச் சொல்லியிருக்கிறே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இப்படியிருக்க, இளையவன் தன் சகோதரரோடேகூடப் போகவிடும்படி மன்றாடுகிறேன்; உம்முடைய அடியானாகிய நான் இளையவனுக்குப் பதிலாக இங்கே என் ஆண்டவனுக்கு அடிமையாயிருக்கிறே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இப்படியிருக்க, இளையவன் தன் சகோதரரோடேகூடப் போகவிடும்படி மன்றாடுகிறேன்; உம்முடைய அடியானாகிய நான் இளையவனுக்குப் பதிலாக இங்கே என் ஆண்டவனுக்கு அடிமையாயிருக்கிறே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, அவன் தன் வீட்டு விசாரணைக்காரனை நோக்கி: நீ இந்த மனிதருடைய சாக்குகளை அவர்கள் ஏற்றிக்கொண்டுபோகத்தக்க பாரமாய்த் தானியத்தினாலே நிரப்பி, அவனவன் பணத்தை அவனவன் சாக்கின் வாயிலே போட்டு,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, அவன் தன் வீட்டு விசாரணைக்காரனை நோக்கி: நீ இந்த மனிதருடைய சாக்குகளை அவர்கள் ஏற்றிக்கொண்டுபோகத்தக்க பாரமாய்த் தானியத்தினாலே நிரப்பி, அவனவன் பணத்தை அவனவன் சாக்கின் வாயிலே போட்டு,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இளையவனை விட்டு, எப்படி என் தகப்பனிடத்துக்குப் போவேன்? போனால் என் தகப்பனுக்கு நேரிடும் தீங்கை நான் எப்படிக் காண்பேன் என்ற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இளையவனை விட்டு, எப்படி என் தகப்பனிடத்துக்குப் போவேன்? போனால் என் தகப்பனுக்கு நேரிடும் தீங்கை நான் எப்படிக் காண்பேன் என்ற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ளையவனுடைய சாக்கின் வாயிலே வெள்ளிப்பாத்திரமாகிய என் பானபாத்திரத்தையும் தானியத்துக்கு அவன் கொடுத்த பணத்தையும் போடு என்று கட்டளையிட்டான்; யோசேப்பு சொன்னபடியே அவன் செய்த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ளையவனுடைய சாக்கின் வாயிலே வெள்ளிப்பாத்திரமாகிய என் பானபாத்திரத்தையும் தானியத்துக்கு அவன் கொடுத்த பணத்தையும் போடு என்று கட்டளையிட்டான்; யோசேப்பு சொன்னபடியே அவன் செய்த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ிகாலையிலே அந்த மனிதர்கள் தங்கள் கழுதைகளை ஓட்டிக்கொண்டு போகும்படி அனுப்பிவிடப்பட்டார்க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பட்டணத்தை விட்டுப் புறப்பட்டு, வெகுதூரம் போவதற்கு முன்னே, யோசேப்பு தன் வீட்டு விசாரணைக்காரனை நோக்கி: நீ புறப்பட்டுப் போய், அந்த மனிதரைப் பின்தொடர்ந்து, அவர்களைப் பிடித்து: நீங்கள் நன்மைக்குத் தீமை செய்தது என்ன?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பட்டணத்தை விட்டுப் புறப்பட்டு, வெகுதூரம் போவதற்கு முன்னே, யோசேப்பு தன் வீட்டு விசாரணைக்காரனை நோக்கி: நீ புறப்பட்டுப் போய், அந்த மனிதரைப் பின்தொடர்ந்து, அவர்களைப் பிடித்து: நீங்கள் நன்மைக்குத் தீமை செய்தது என்ன?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093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क्या यह वह वस्तु नहीं जिस में मेरा स्वामी पीता है, और जिस से वह शकुन भी विचारा करता है? तुम ने य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ो किया है सो बुरा क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तब उसने उन्हें जा लिया, और ऐसी ही बातें उन से कही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उन्होंने उससे कहा, हे हमारे प्रभु, तू ऐसी बातें क्यों कहता है? ऐसा काम करना तेरे दासों से दू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ह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देख जो रूपया हमारे बोरोंके मुंह पर निकला था, जब हम ने उसको कनान देश से ले आकर तुझे फेर दिया, तब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भला, तेरे स्वामी के घर में से हम कोई चांदी वा सोने की वस्तु क्योंकर चुरा सकते है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तेरे दासों में से जिस किसी के पास वह निकले, वह मार डाला जाए, और हम भी अपने उस प्रभु के दास ज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ाए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उसने कहा तुम्हारा ही कहना सही, जिसके पास वह निकले सो मेरा दास होगा; और तुम लोग निरपराध ठहरो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इस पर वे फुर्ती से अपने अपने बोरे को उतार भूमि पर रखकर उन्हें खोलने ल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तब वह ढूंढ़ने लगा, और बड़े के बोरे से लेकर छोटे के बोरे तक खोज की: और कटोरा बिन्यामीन के बोर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ें मिल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तब उन्होंने अपने अपने वस्त्र फाड़े, और अपना अपना गदहा लादकर नगर को लौट ग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जब यहूदा और उसके भाई यूसुफ के घर पर पहुंचे, और यूसुफ वहीं था, तब वे उसके साम्हने भूमि पर गिर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यूसुफ ने उन से कहा, तुम लोगों ने यह कैसा काम किया है? क्या तुम न जानते थे, कि मुझ सा मनुष्य शकु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चार सकता 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यहूदा ने कहा, हम लोग अपने प्रभु से क्या कहें? हम क्या कहकर अपने को निर्दोषी ठहराएं? परमेश्वर 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ेरे दासों के अधर्म को पकड़ लिया है: हम, और जिसके पास कटोरा निकला वह भी, हम सब के सब अपने प्रभु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ास ही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उसने कहा, ऐसा करना मुझ से दूर रहे: जिस जन के पास कटोरा निकला है, वही मेरा दास होगा; और तुम लो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पने पिता के पास कुशल क्षेम से चले जाओ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तब यहूदा उसके पास जा कर कहने लगा, हे मेरे प्रभु, तेरे दास को अपने प्रभु से एक बात कहने की आज्ञ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ो, और तेरा कोप तेरे दास पर न भड़के; तू तो फिरौन के तुल्य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मेरे प्रभु ने अपने दासों से पूछा था, कि क्या तुम्हारे पिता वा भाई है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और हम ने अपने प्रभु से कहा, हां, हमारा बूढ़ा पिता तो है, और उसके बुढ़ापे का एक छोटा सा बालक भ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ै, परन्तु उसका भाई मर गया है, इसलिये वह अब अपनी माता का अकेला ही रह गया है, और उसका पिता उससे स्ने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ख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तब तू ने अपने दासों से कहा था, कि उसको मेरे पास ले आओ, जिस से मैं उसको देखू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तब हम ने अपने प्रभु से कहा था, कि वह लड़का अपने पिता को नहीं छोड़ सकता; नहीं तो उसका पिता म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ाए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और तू ने अपने दासों से कहा, यदि तुम्हारा छोटा भाई तुम्हारे संग न आए, तो तुम मेरे सम्मुख फिर 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आने पाओ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सो जब हम अपने पिता तेरे दास के पास गए, तब हम ने उससे अपने प्रभु की बातें कही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तब हमारे पिता ने कहा, फिर जा कर हमारे लिये थोड़ी सी भोजनवस्तु मोल ले आओ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हम ने कहा, हम नहीं जा सकते, हां, यदि हमारा छोटा भाई हमारे संग रहे, तब हम जाएंगे: क्योंकि यद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मारा छोटा भाई हमारे संग न रहे, तो उस पुरूष के सम्मुख न जाने पाएं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तब तेरे दास मेरे पिता ने हम से कहा, तुम तो जानते हो कि मेरी स्त्री से दो पुत्र उत्पन्न हु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और उन में से एक तो मुझे छोड़ ही गया, और मैं ने निश्चय कर लिया, कि वह फाड़ डाला गया होगा ; और त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े मैं उसका मुंह न देख पाय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सो यदि तुम इस को भी मेरी आंख की आड़ में ले जाओ, और कोई विपत्ति इस पर पड़े, तो तुम्हारे कारण मै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इस पक्के बाल की अवस्था में दु:ख के साथ अधोलोक में उतर जाऊ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सो जब मैं अपने पिता तेरे दास के पास पहुंचूं, और यह लड़का संग न रहे, तब, उसका प्राण जो इसी प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टका रहता है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4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इस कारण, यह देखके कि लड़का नहीं है, वह तुरन्त ही मर जाएगा। तब तेरे दासों के कारण तेरा दास हमार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4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िता, जो पक्के बालों की अवस्था का है, शोक के साथ अधोलोक में उतर जाए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4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फिर तेरा दास अपने पिता के यहां यह कहके इस लड़के का जामिन हुआ है, कि यदि मैं इस को तेरे पास 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4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हुंचा दूं, तब तो मैं सदा के लिये तेरा अपराधी ठहर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4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सो अब तेरा दास इस लड़के की सन्ती अपने प्रभु का दास हो कर रहने की आज्ञा पाए, और यह लड़का अप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4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भाइयों के संग जाने दिया जा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4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तब उसने अपने घर के अधिकारी को आज्ञा दी, कि इन मनुष्यों के बोरों में जितनी भोजनवस्तु समा सके उतन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4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भर दे, और एक एक जन के रूपये को उसके बोरे के मुंह पर रख द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4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क्योंकि लड़के के बिना संग रहे मैं क्योंकर अपने पिता के पास जा सकूंगा; ऐसा न हो कि मेरे पिता प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4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ो दु:ख पड़ेगा वह मुझे देखना पड़े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4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और मेरा चांदी का कटोरा छोटे के बोरे के मुंह पर उसके अन्न के रूपये के साथ रख दे। यूसुफ की इस आज्ञ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4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े अनुसार उसने क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4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बिहान को भोर होते ही वे मनुष्य अपने गदहों समेत विदा किए ग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4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वे नगर से निकले ही थे, और दूर न जाने पाए थे, कि यूसुफ ने अपने घर के अधिकारी से कहा, उन मनुष्यो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4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ा पीछा कर, और उन को पाकर उन से कह, कि तुम ने भलाई की सन्ती बुराई क्यों की 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">
  <a:themeElements>
    <a:clrScheme name="Theme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2026-10-20T02:51:03Z</dcterms:created>
  <dcterms:modified xsi:type="dcterms:W3CDTF">2026-10-20T02:51:03Z</dcterms:modified>
  <dc:title>उत्पत्ति : 44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