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call upon his name: make known his deeds among the peopl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call upon his name: make known his deeds among the peopl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unto him, sing psalms unto him: talk all of you of all his wondrous work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lory all of you in his holy name: let the heart of them rejoice that seek the LO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lory all of you in his holy name: let the heart of them rejoice that seek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eek the LORD, and his strength: seek his face evermor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Remember his marvellous works that he has done; his wonders, and the judgments of his mouth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all of you seed of Abraham his servant, all of you children of Jacob his chose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all of you seed of Abraham his servant, all of you children of Jacob his chos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is the LORD our God: his judgments are in all the ea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has remembered his covenant for ever, the word which he commanded to a thousand generatio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ich covenant he made with Abraham, and his oath unto Isaac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confirmed the same unto Jacob for a law, and to Israel for an everlasting covenant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aying, Unto you will I give the land of Canaan, the lot of your inheritance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they were but a few men in number; yea, very few, and strangers in i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they went from one nation to another, from one kingdom to another people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they went from one nation to another, from one kingdom to another people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suffered no man to do them wrong: yea, he reproved kings for their sakes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aying, Touch not mine anointed, and do my prophets no har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aying, Touch not mine anointed, and do my prophets no har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oreover he called for a famine upon the land: he brake the whole staff of brea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sent a man before them, even Joseph, who was sold for a servant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se feet they hurt with fetters: he was laid in iron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Until the time that his word came: the word of the LORD tried hi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king sent and loosed him; even the ruler of the people, and let him go fre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made him lord of his house, and ruler of all his substance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o bind his princes at his pleasure; and teach his senators wisdo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srael also came into Egypt; and Jacob sojourned in the land of Ha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increased his people greatly; and made them stronger than their enemi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increased his people greatly; and made them stronger than their enemi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turned their heart to hate his people, to deal subtlely with his servant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turned their heart to hate his people, to deal subtlely with his servant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sent Moses his servant; and Aaron whom he had chose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y showed his signs among them, and wonders in the land of Ha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He sent darkness, and made it dark; and they rebelled not against his wor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e turned their waters into blood, and slew their fish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ir land brought forth frogs in abundance, in the chambers of their king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ir land brought forth frogs in abundance, in the chambers of their king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He spoke, and there came divers sorts of flies, and lice in all their coast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He gave them hail for rain, and flaming fire in their lan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stroke their vines also and their fig trees; and brake the trees of their coast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stroke their vines also and their fig trees; and brake the trees of their coast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He spoke, and the locusts came, and caterpillars, and that without number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did eat up all the herbs in their land, and devoured the fruit of their groun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e stroke also all the firstborn in their land, the chief of all their strength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e stroke also all the firstborn in their land, the chief of all their strength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He brought them forth also with silver and gold: and there was not one feeble person among their trib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He brought them forth also with silver and gold: and there was not one feeble person among their trib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Egypt was glad when they departed: for the fear of them fell upon them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He spread a cloud for a covering; and fire to give light in the night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 people asked, and he brought quails, and satisfied them with the bread of heave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He opened the rock, and the waters gushed out; they ran in the dry places like a river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For he remembered his holy promise, and Abraham his servant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he brought forth his people with joy, and his chosen with gladness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he brought forth his people with joy, and his chosen with gladness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gave them the lands of the heathen: and they inherited the labour of the people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at they might observe his statutes, and keep his laws. Praise all of you the LOR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at they might observe his statutes, and keep his laws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த்து, அவருடைய நாமத்தைப் பிரஸ்தாபமாக்குங்கள், அவருடைய செய்கைகளை ஜனங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சித்தப்படு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ப் பாடி அவரைக் கீர்த்தனம்பண்ணுங்கள், அவருடைய அதிசயங்களையெல்லாம் தியானித்துப் பேச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பரிசுத்த நாமத்தைக் குறித்து மேன்மைபாராட்டுங்கள்; கர்த்தரைத் தேடுகிறவர்களின்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ெய்த அதிசயங்களையும் அவருடைய அற்புதங்களையும், அவர் வாக்கின் நியாயத்தீர்ப்பு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வுகூ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ே நம்முடைய தேவனாகிய கர்த்தர், அவருடைய நியாயத்தீர்ப்புகள் பூமியெங்கும்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ஈசாக்குக்கு இட்ட ஆணையையும் என்றென்றைக்கும் நின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சுதந்தரபாகமான கானான் தேசத்தை உனக்குத் தர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் அவர்கள் கொஞ்சத் தொகைக்குட்பட்ட சொற்ப ஜனங்களும் பரதேசிகளும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ஒரு ஜனத்தைவிட்டு மறு ஜனத்தண்டைக்கும், ஒரு ராஜ்யத்தைவிட்டு மறு தேசத்தாரண்ட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ஒடுக்கும்படி ஒருவருக்கும் இடங்கொடாமல், அவர்கள்நிமித்தம் ராஜாக்களைக் கடிந்து கொண்ட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பிஷேகம்பண்ணினவர்களை நீங்கள் தொடாமலும், என்னுடைய ராஜாக்களுக்குத் தீங்கு செய்ய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ேசத்திலே பஞ்சத்தை வருவித்து, ஆகாரமென்னும் ஆதரவு கோலை முற்றிலும் முற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 முன்னாலே ஒரு புருஷனை அனுப்பினார்; யோசேப்பு சிறையாக விற்க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ல்களை விலங்குபோட்டு ஒடுக்கினார்கள், அவன் பிராணன் இரும்பில் அடைபட்ட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சொன்ன வார்த்தை நிறைவேறுமளவும் அவருடைய வசனம் அவனைப் புடம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 ஆள் அனுப்பி, அவனைக் கட்டவிழ்க்கச்சொன்னான்; ஜனங்களின் அதிபதி அவனை விடுதலை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பிரபுக்களை அவன் மனதின்படி கட்டவும், தன் மூப்பர்களை ஞானிகளா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த் தன் வீட்டுக்கு ஆண்டவனும், தன் ஆஸ்திக்கெல்லாம் அதிபதியுமாக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ஸ்ரவேல் எகிப்திற்கு வந்தான்; யாக்கோபு காமின் தேசத்திலே பரதேச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தம்முடைய ஜனங்களை மிகவும் பலுகப்பண்ணி, அவர்களுடைய சத்துருக்களைப்பார்க்கிலும் அ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ான்கள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ம்முடைய தாசனாகிய மோசேயையும் தாம் தெரிந்துகொண்ட ஆரோனையும்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அவர்களுக்குள் அவருடைய அடையாளங்களையும், காமின் தேசத்திலே அற்புதங்களையும் செய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ருளை அனுப்பி அந்தகாரத்தை உண்டாக்கினார்; அவருடைய வார்த்தைகளை எதிர்ப்பார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தண்ணீர்களை இரத்தமாக மாற்றி, அவர்களுடைய மச்சங்களைச் சா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தேசம் தவளைகளைத் திரளாய்ப் பிறப்பித்தது; அவர்களுடைய ராஜாக்களின் அறைவீடுகளிலும்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ட்டளையிட, அவர்களுடைய எல்லைகளில் எங்கும் வண்டுகளும் பேன்களும் 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மழைகளைக் கல்மழையாக்கி, அவர்களுடைய தேசத்திலே ஜுவாலிக்கிற அக்கினியை வர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ற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ட்டளையிட, எண்ணிமுடியாத வெட்டுக்கிளிகளும் பச்சைப்புழுக்களும் 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ுடைய தேசத்திலுள்ள சகல பூண்டுகளையும் அரித்து, அவர்களுடைய நிலத்தின் கனியைத் தின்று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தேசத்திலே தலைச்சன்கள் அனைத்தையும், அவர்களுடைய பெலனில் முதற்பெலனான யா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ீனப்பட்டவன் ஒருவனும் இருந்த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கிப்தியர் அவர்களுக்குப் பயந்ததினால் அவர்கள் புறப்பட்டபோது மகிழ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ேகத்தை மறைவுக்காக விரித்து, இரவை வெளிச்சமாக்குகிறதற்காக அக்கினியையும் த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ேட்டார்கள், அவர் காடைகளை வரப்பண்ணினார்; வான அப்பத்தினாலும் அவர்களைத் திருப்திய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ன்மலையைத் திறந்தார், தண்ணீர்கள் புறப்பட்டு வறண்ட வெளிகளில் ஆறாய் ஓட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தம்முடைய பரிசுத்த வாக்குத்தத்தத்தையும், தம்முடைய தாசனாகிய ஆபிரகாமையும் நின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ம்முடைய ஜனத்தைக் களிப்போடும் தாம் தெரிந்துகொண்டவர்களைக் கெம்பீர சத்தத்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மது கட்டளைகளைக் காத்து நடக்கும்படிக்கும், தமது நியாயப்பிரமாணங்களைக் கைக்கொள்ள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ண்டார்கள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2026-09-17T05:44:04Z</dcterms:created>
  <dcterms:modified xsi:type="dcterms:W3CDTF">2026-09-17T05:44:04Z</dcterms:modified>
  <dc:title>சங்கீதம் : 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