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presProps" Target="presProps.xml"/>
  <Relationship Id="rId63" Type="http://schemas.openxmlformats.org/officeDocument/2006/relationships/viewProps" Target="viewProps.xml"/>
  <Relationship Id="rId6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O give thanks unto the LORD; call upon his name: make known his deeds among the people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O give thanks unto the LORD; call upon his name: make known his deeds among the people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Sing unto him, sing psalms unto him: talk all of you of all his wondrous works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Glory all of you in his holy name: let the heart of them rejoice that seek the LORD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Glory all of you in his holy name: let the heart of them rejoice that seek the LORD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Seek the LORD, and his strength: seek his face evermore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Remember his marvellous works that he has done; his wonders, and the judgments of his mouth;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O all of you seed of Abraham his servant, all of you children of Jacob his chosen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O all of you seed of Abraham his servant, all of you children of Jacob his chosen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He is the LORD our God: his judgments are in all the earth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He has remembered his covenant for ever, the word which he commanded to a thousand generations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Which covenant he made with Abraham, and his oath unto Isaac;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nd confirmed the same unto Jacob for a law, and to Israel for an everlasting covenant: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Saying, Unto you will I give the land of Canaan, the lot of your inheritance: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When they were but a few men in number; yea, very few, and strangers in it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When they went from one nation to another, from one kingdom to another people;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When they went from one nation to another, from one kingdom to another people;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He suffered no man to do them wrong: yea, he reproved kings for their sakes;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Saying, Touch not mine anointed, and do my prophets no harm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Saying, Touch not mine anointed, and do my prophets no harm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Moreover he called for a famine upon the land: he brake the whole staff of bread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He sent a man before them, even Joseph, who was sold for a servant: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Whose feet they hurt with fetters: he was laid in iron: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Until the time that his word came: the word of the LORD tried him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The king sent and loosed him; even the ruler of the people, and let him go free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He made him lord of his house, and ruler of all his substance: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To bind his princes at his pleasure; and teach his senators wisdom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Israel also came into Egypt; and Jacob sojourned in the land of Ham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And he increased his people greatly; and made them stronger than their enemies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And he increased his people greatly; and made them stronger than their enemies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He turned their heart to hate his people, to deal subtlely with his servants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He turned their heart to hate his people, to deal subtlely with his servants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He sent Moses his servant; and Aaron whom he had chosen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They showed his signs among them, and wonders in the land of Ham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He sent darkness, and made it dark; and they rebelled not against his word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He turned their waters into blood, and slew their fish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Their land brought forth frogs in abundance, in the chambers of their kings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Their land brought forth frogs in abundance, in the chambers of their kings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He spoke, and there came divers sorts of flies, and lice in all their coasts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He gave them hail for rain, and flaming fire in their land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He stroke their vines also and their fig trees; and brake the trees of their coasts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He stroke their vines also and their fig trees; and brake the trees of their coasts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He spoke, and the locusts came, and caterpillars, and that without number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And did eat up all the herbs in their land, and devoured the fruit of their ground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He stroke also all the firstborn in their land, the chief of all their strength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He stroke also all the firstborn in their land, the chief of all their strength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He brought them forth also with silver and gold: and there was not one feeble person among their tribes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He brought them forth also with silver and gold: and there was not one feeble person among their tribes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Egypt was glad when they departed: for the fear of them fell upon them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He spread a cloud for a covering; and fire to give light in the night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The people asked, and he brought quails, and satisfied them with the bread of heaven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He opened the rock, and the waters gushed out; they ran in the dry places like a river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For he remembered his holy promise, and Abraham his servant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And he brought forth his people with joy, and his chosen with gladness: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And he brought forth his people with joy, and his chosen with gladness: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And gave them the lands of the heathen: and they inherited the labour of the people;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That they might observe his statutes, and keep his laws. Praise all of you the LORD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That they might observe his statutes, and keep his laws. Praise all of you the LORD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6922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ைத் துதித்து, அவருடைய நாமத்தைப் பிரஸ்தாபமாக்குங்கள், அவருடைய செய்கைகளை ஜனங்களுக்குள்ள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ரசித்தப்படுத்த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ைப் பாடி அவரைக் கீர்த்தனம்பண்ணுங்கள், அவருடைய அதிசயங்களையெல்லாம் தியானித்துப் பேச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ுடைய பரிசுத்த நாமத்தைக் குறித்து மேன்மைபாராட்டுங்கள்; கர்த்தரைத் தேடுகிறவர்களின் இருதய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கிழ்வத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ையும் அவர் வல்லமையையும் நாடுங்கள்; அவர் சமுகத்தை நித்தமும் தேட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ுடைய தாசனாகிய ஆபிரகாமின் சந்ததியே! அவரால் தெரிந்துகொள்ளப்பட்டவர்களாகிய யாக்கோபின் புத்திரர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 செய்த அதிசயங்களையும் அவருடைய அற்புதங்களையும், அவர் வாக்கின் நியாயத்தீர்ப்புகள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னைவுகூர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ே நம்முடைய தேவனாகிய கர்த்தர், அவருடைய நியாயத்தீர்ப்புகள் பூமியெங்கும் விளங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யிரந்தலைமுறைக்கென்று அவர் கட்டளையிட்ட வாக்கையும், ஆபிரகாமோடே அவர் பண்ணின உடன்படிக்கையைய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 ஈசாக்குக்கு இட்ட ஆணையையும் என்றென்றைக்கும் நினைத்திரு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ை யாக்கோபுக்குப் பிரமாணமாகவும், இஸ்ரவேலுக்கு நித்திய உடன்படிக்கையாகவும் உறுதிப்படுத்தி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ங்கள் சுதந்தரபாகமான கானான் தேசத்தை உனக்குத் தருவேன்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க்காலத்தில் அவர்கள் கொஞ்சத் தொகைக்குட்பட்ட சொற்ப ஜனங்களும் பரதேசிகளுமாயிருந்த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் ஒரு ஜனத்தைவிட்டு மறு ஜனத்தண்டைக்கும், ஒரு ராஜ்யத்தைவிட்டு மறு தேசத்தாரண்டை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ோன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ை ஒடுக்கும்படி ஒருவருக்கும் இடங்கொடாமல், அவர்கள்நிமித்தம் ராஜாக்களைக் கடிந்து கொண்ட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அபிஷேகம்பண்ணினவர்களை நீங்கள் தொடாமலும், என்னுடைய ராஜாக்களுக்குத் தீங்கு செய்யாம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ுங்கள்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 தேசத்திலே பஞ்சத்தை வருவித்து, ஆகாரமென்னும் ஆதரவு கோலை முற்றிலும் முறித்த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ுக்கு முன்னாலே ஒரு புருஷனை அனுப்பினார்; யோசேப்பு சிறையாக விற்கப்பட்ட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் கால்களை விலங்குபோட்டு ஒடுக்கினார்கள், அவன் பிராணன் இரும்பில் அடைபட்டிருந்த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ர் சொன்ன வார்த்தை நிறைவேறுமளவும் அவருடைய வசனம் அவனைப் புடமிட்ட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ராஜா ஆள் அனுப்பி, அவனைக் கட்டவிழ்க்கச்சொன்னான்; ஜனங்களின் அதிபதி அவனை விடுதலைபண்ணின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ன் பிரபுக்களை அவன் மனதின்படி கட்டவும், தன் மூப்பர்களை ஞானிகளாக்கவ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னைத் தன் வீட்டுக்கு ஆண்டவனும், தன் ஆஸ்திக்கெல்லாம் அதிபதியுமாக்கின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இஸ்ரவேல் எகிப்திற்கு வந்தான்; யாக்கோபு காமின் தேசத்திலே பரதேசியாயிருந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 தம்முடைய ஜனங்களை மிகவும் பலுகப்பண்ணி, அவர்களுடைய சத்துருக்களைப்பார்க்கிலும் அவர்களை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லவான்களாக்கி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தம்முடைய ஜனங்களைப் பகைக்கவும், தம்முடைய ஊழியக்காரரை வஞ்சனையாய் நடத்தவும், அவர்களுடைய இருதயத்த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றி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தம்முடைய தாசனாகிய மோசேயையும் தாம் தெரிந்துகொண்ட ஆரோனையும் அனுப்பி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வர்கள் அவர்களுக்குள் அவருடைய அடையாளங்களையும், காமின் தேசத்திலே அற்புதங்களையும் செய்த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ர் இருளை அனுப்பி அந்தகாரத்தை உண்டாக்கினார்; அவருடைய வார்த்தைகளை எதிர்ப்பார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ர்களுடைய தண்ணீர்களை இரத்தமாக மாற்றி, அவர்களுடைய மச்சங்களைச் சாகப்பண்ணி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ர்களுடைய தேசம் தவளைகளைத் திரளாய்ப் பிறப்பித்தது; அவர்களுடைய ராஜாக்களின் அறைவீடுகளிலும் அவை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ந்த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ர் கட்டளையிட, அவர்களுடைய எல்லைகளில் எங்கும் வண்டுகளும் பேன்களும் வந்த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ர்களுடைய மழைகளைக் கல்மழையாக்கி, அவர்களுடைய தேசத்திலே ஜுவாலிக்கிற அக்கினியை வரப்பண்ணி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ர்களுடைய திராட்சச் செடிகளையும் அத்திமரங்களையும் அழித்து, அவர்களுடைய எல்லைகளிலுள்ள மரங்கள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ுறித்த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வர் கட்டளையிட, எண்ணிமுடியாத வெட்டுக்கிளிகளும் பச்சைப்புழுக்களும் வந்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ர்களுடைய தேசத்திலுள்ள சகல பூண்டுகளையும் அரித்து, அவர்களுடைய நிலத்தின் கனியைத் தின்றுபோட்ட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வர்களுடைய தேசத்திலே தலைச்சன்கள் அனைத்தையும், அவர்களுடைய பெலனில் முதற்பெலனான யாவர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ரித்த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ப்பொழுது அவர்களை வெள்ளியோடும் பொன்னோடும் புறப்படப்பண்ணினார்; அவர்கள் கோத்திரங்கள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லவீனப்பட்டவன் ஒருவனும் இருந்தத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5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எகிப்தியர் அவர்களுக்குப் பயந்ததினால் அவர்கள் புறப்பட்டபோது மகிழ்ந்த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5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வர் மேகத்தை மறைவுக்காக விரித்து, இரவை வெளிச்சமாக்குகிறதற்காக அக்கினியையும் தந்த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5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கேட்டார்கள், அவர் காடைகளை வரப்பண்ணினார்; வான அப்பத்தினாலும் அவர்களைத் திருப்தியாக்கி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5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கன்மலையைத் திறந்தார், தண்ணீர்கள் புறப்பட்டு வறண்ட வெளிகளில் ஆறாய் ஓடிற்ற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5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வர் தம்முடைய பரிசுத்த வாக்குத்தத்தத்தையும், தம்முடைய தாசனாகிய ஆபிரகாமையும் நினைத்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5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தம்முடைய ஜனத்தைக் களிப்போடும் தாம் தெரிந்துகொண்டவர்களைக் கெம்பீர சத்தத்தோ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5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றப்படப்பண்ணி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5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தமது கட்டளைகளைக் காத்து நடக்கும்படிக்கும், தமது நியாயப்பிரமாணங்களைக் கைக்கொள்ளும்படிக்க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5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வர்களுக்குப் புறஜாதிகளுடைய தேசங்களைக் கொடுத்தார்; அந்நிய ஜனங்களுடைய பிரயாசத்தின்பலனை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5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ுதந்தரித்துக்கொண்டார்கள். அல்லேலூய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9">
  <a:themeElements>
    <a:clrScheme name="Theme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2026-11-02T20:55:51Z</dcterms:created>
  <dcterms:modified xsi:type="dcterms:W3CDTF">2026-11-02T20:55:51Z</dcterms:modified>
  <dc:title>சங்கீதம் : 105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