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அவர்களை நோக்கி: பாழான இடங்களில் இருக்கிறவர்கள் பட்டயத்தால் விழுவார்கள்; வெளிகளில் இருக்கிறவனை மிருகங்களுக்கு இரையாக ஒப்புக்கொடுப்பேன்; கோட்டைகளிலும் கெபிகளிலும் இருக்கிறவர்கள் கொள்ளைநோயால் சா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தேசத்தைப் பாழும் அவாந்தரமுமாக்குவேன்; அப்பொழுது அதினுடைய பெலத்தின் பெருமை ஒழிந்துபோகும்; அப்பொழுது இஸ்ரவேலின் மலைகள் கடந்துபோவாரில்லாமல் அவாந்தரமாய்க் கிட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ஜனத்தின் புத்திரரோடே பேசி, அவர்களோடே சொல்லவேண்டியதாவது: நான் தேசத்தின்மேல் பட்டயத்தை வரப்பண்ணுகையில் தேசத்தின் ஜனம் தங்கள் எல்லைகளிலுள்ள ஒருவனை அழைத்து, அவனைத் தங்களுக்குக் காவற்காரனாக வைத்தபின்ப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ெய்த அவர்களுடைய எல்லா அருவருப்புகளினிமித்தமும் நான் தேசத்தைப் பாழும் அவாந்தரமுமாக்கும்போது நான் கர்த்தரென்று அறிந்துகொள்வார்கள், இதை என் ஜீவனைக்கொண்டு சொல்லுகிறேன்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தேசத்தின்மேல் பட்டயம் வருவதைக்கண்டு, எக்காளம் ஊதி, ஜனத்தை எச்சரிக்கும்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்காளத்தின் சத்தத்தக் கேட்கிறவன் அதைக் கேட்டும், எச்சரிக்கையாயிராமல், பட்டயம் வந்து அவனை வாரிக்கொள்ளுகிறது உண்டானால், அவனுடைய இரத்தப்பழி அவன் தலையின்மேல் சும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க்காளத்தின் சத்தத்தைக்கேட்டும், எச்சரிக்கையிருக்கவில்லை; அவனுடைய இரத்தப்பழி அவன்பேரிலே சுமரும்; எச்சரிக்கையாயிருக்கிறவனோ தன் ஜீவனைத் தப்புவித்துக்கொள்ள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வற்காரன் பட்டயம் வருவதைக் கண்டும், அவன் எக்காளம் ஊதாமலும் ஜனங்கள் எச்சரிக்கப்படாமலும், பட்டயம் வந்து அவர்களில் யாதொருவனை வாரிக்கொள்ளுகிறது உண்டானால், அவன் தன் அக்கிரமத்திலே வாரிக்கொள்ளப்பட்டான்; ஆனாலும் அவன் இரத்தப்பழியைக் காவற்காரன் கையிலே கேட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புத்திரனே, நான் உன்னை இஸ்ரவேல் வம்சத்தாருக்குக் காவற்காரனாக வைத்தேன்; ஆகையால்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துன்மார்க்கனை நோக்கி: துன்மார்க்கனே, நீ சாகவே சாவாயென்று சொல்லுகையில், நீ துன்மார்க்கனைத் தன் துன்மார்க்கத்திலிராதபடி எச்சரிக்கத்தக்கதாக அதை அவனுக்குச் சொல்லாமற்போனால், அந்தத் துன்மார்க்கன் தன் அக்கிரமத்திலே சாவான்; ஆனாலும் அவன் இரத்தப்பழியை உன் கையிலே கேட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் தன் வழியைவிட்டுத் திரும்பும்படி நீ அவனை எச்சரித்தும் அவன் தன் வழியைவிட்டுத் திரும்பாமற்போனால், அவன் தன் அக்கிரமத்திலே சாவான்; நீயோ உன் ஆத்துமாவைத் தப்புவி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னே, நீ இஸ்ரவேல் வம்சத்தாரை நோக்கி: எங்கள் துரோகங்களும் எங்கள் பாவங்களும் எங்கள்மேல் இருக்கிறது, நாங்கள் சோர்ந்துபோகிறோம், தாங்கள் பிழைப்பது எப்படியென்று நீங்கள் சொல்லு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உரைக்கிறது என்னவென்றால் நான் துன்மார்க்கனுடைய மரணத்தை விரும்பாமல், துன்மார்க்கன் தன் வழியைவிட்டுத் திரும்பிப் பிழைப்பதையே விரும்புகிறேன் என்று என் ஜீவனைக்கொண்டு சொல்லுகிறேன்; இஸ்ரவேல் வம்சத்தாரே, உங்கள் பொல்லாத வழிகளைவிட்டுத் திரும்புங்கள், திரும்புங்கள்; நீங்கள் ஏன் சாகவேண்டும் என்கிறார் என்று அவர்களோடே சொல்ல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உன் ஜனத்தின் புத்திரரை நோக்கி: நீதிமான் துரோகம்பண்ணுகிற நாளிலே அவனுடைய நீதி அவனைத் தப்புவிப்பதில்லை; துன்மார்க்கன் தன் துன்மார்க்கத்தைவிட்டுத் திரும்புகிற நாளிலே அவன் தன் அக்கிரமத்தினால் விழுந்துபோவதுமில்லை; நீதிமான் பாவஞ்செய்கிற நாளிலே தன் நீதியினால் பிழைப்ப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ழைக்கவே பிழைப்பாய் என்று நான் நீதிமானுக்குச் சொல்லும்போது, அவன் தன் நீதியை நம்பி, அநியாயஞ்செய்தால், அவனுடைய நீதியில் ஒன்றும் நினைக்கப்படுவதில்லை, அவன் செய்த தன் அநியாயத்திலே சா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மனுபுத்திரனே, உன் ஜனத்தின் புத்திரர் சுவர் ஓரங்களிலும் வீட்டுவாசல்களிலும் உன்னைக்குறித்துப் பேசி, கர்த்தரிடத்திலிருந்து புறப்பட்ட வார்த்தை என்னவென்று கேட்போம் வாருங்கள் என்று ஒருவரோடொருவரும் சகோதரனோடே சகோதரனும்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கூடிவருகிற வழக்கத்தின்படி உன்னிடத்தில் வந்து, உனக்கு முன்பாக என் ஜனங்கள்போல் உட்கார்ந்து, உன் வார்த்தைகளைக் கேட்கிறார்கள்; ஆனாலும் அவர்கள் அவைகளின்படி செய்கிறதில்லை; அவர்கள் தங்கள் வாயினாலே இன்பமாய்ப் பேசுகிறார்கள், அவர்கள் இருதயமோ பொருளாசையைப் பின்பற்றிப்போ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 நீ இனிய குரலும் கீதவாத்தியம் வாசிப்பதில் சாமர்த்தியமுமுடையவன் பாடும் இன்பமான பாட்டுக்குச் சமானமாயிருக்கிறாய்; அவர்கள் உன் வார்த்தைகளைக் கேட்கிறார்கள்; ஆனாலும் அவைகளின்படி செய்யாமற்போ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அது வருகிறது, அது வருகையில் தங்கள் நடுவிலே ஒரு தீர்க்கதரிசி இருந்தான் என்று அறிந்துகொள்வ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சாகவே சாவாய் என்று நான் துன்மார்க்கனுக்குச் சொல்லும்போது, அவன் தன் பாவத்தைவிட்டுத் திரும்பி, நியாயமும் நீதியுஞ்செய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் தான் வாங்கின அடைமானத்தையும் தான் கொள்ளையிட்ட பொருளையும் திரும்பக்கொடுத்துவிட்டு, அநியாயம் செய்யாதபடி ஜீவப்பிரமாணங்களில் நடந்தால், அவன் சாகாமல் பிழைக்கவே பிழை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ெய்த அவனுடைய எல்லாப் பாவங்களும் அவனுக்கு விரோதமாக நினைக்கப்படுவதில்லை; அவன் நியாயமும் நீதியும் செய்தான், பிழைக்கவே பிழைப்பான் என்று சொல்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ஜனத்தின் புத்திரரோ, ஆண்டவருடைய வழி செம்மையானதல்ல என்கிறார்கள்; அவர்களுடைய வழியே செம்மையானதல்ல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 தன் நீதியைவிட்டுத் திரும்பி, அநியாயஞ்செய்தால், அவன் அதினால் சா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ன் தன் அக்கிரமத்தைவிட்டுத் திரும்பி, நியாயமும் நீதியும் செய்தால், அவன் அவைகளினால் பிழைப்ப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, ஆண்டவருடைய வழி செம்மையானதல்ல என்கிறீர்கள், இஸ்ரவேல் வீட்டாரே நான் உங்களில் ஒவ்வொருவனையும் அவனவன் வழிகளின்படியே நியாயந்தீர்ப்பேனெ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ங்கள் சிறையிருப்பின் பன்னிரண்டாம் வருஷம் பத்தாம் மாதம் ஐந்தாந்தேதியிலே எருசலேமிலிருந்து தப்பின ஒருவன் என்னிடத்தில் வந்து: நகரம் அழிக்கப்பட்ட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்பினவன் வருகிறதற்கு முந்தின சாயங்காலத்திலே கர்த்தருடைய கை என்மேல் அமர்ந்து, அவன் காலையில் என்னிடத்தில் வருமட்டும் என் வாயைத் திறந்திருக்கப்பண்ணிற்று; என் வாய் திறக்கப்பட்டது, பின்பு நான் மெளனமாயிரு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இஸ்ரவேல் தேசத்தின் பாழான இடங்களிலுள்ள குடிகள்: ஆபிரகாம் ஒருவனாயிருந்து, தேசத்தைச் சுதந்தரித்துக்கொண்டான்; நாங்கள் அநேகராயிருக்கிறோம், எங்களுக்கு இந்த தேசம் சுதந்தரமாகக் கொடுக்கப்பட்டது என்று சொல்லு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, நீ அவர்களை நோக்கி: நீங்கள் இரத்தத்தோடே கூடியதைத் தின்று, உங்கள் நரகலான விக்கிரகங்களுக்கு நேராக உங்கள் கண்களை ஏறெடுத்து, இரத்தத்தைச் சிந்தியிருக்கிறீர்கள், நீங்கள் தேசத்தைச் சுதந்தரித்துக்கொள்வீர்களோ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் பட்டயத்தை நம்பிக்கொண்டு, அருவருப்பானதைச் செய்து, உங்களில் அவனவன் தன்தன் அயலான் மனைவியைத் தீட்டுப்படுத்துகிறீர்கள்; நீங்கள் தேசத்தைச் சுதந்தரித்துக்கொள்வீர்களோ எ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ീ അവരോടു പറയേണ്ടതു: യഹോവയായ കർത്താവു ഇപ്രകാരം അരുളിച്ചെയ്യുന്നു: എന്നാണ, ശൂന്യസ്ഥല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ുന്നവർ വാൾകൊണ്ടു വീഴും; വെളിൻ പ്രദേശത്തുള്ളവരെ ഞാൻ മൃഗങ്ങൾക്കു ഇരയായി കൊ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ഗ്ഗങ്ങളിലും ഗുഹകളിലും ഉള്ളവരോ മഹാമാരികൊണ്ടു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ദേശത്തെ പാഴും ശൂന്യവും ആക്കും; അതിന്റെ ബലത്തിന്റെ പ്രതാപം നിന്നുപോകും; യിസ്രായേൽപർവ്വ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ും വഴിപോകാതവണ്ണം ശൂന്യമ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നിന്റെ സ്വജാതിക്കാരോടു പ്രവചിച്ചു പറയേണ്ടതു: ഞാൻ ഒരു ദേശത്തിന്റെ നേരെ വ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മ്പോൾ, ആ ദേശത്തിലെ ജനം തങ്ങളുടെ കൂട്ടത്തിൽനിന്നു ഒരു പുരുഷനെ തിരഞ്ഞെടുത്തു കാവൽക്കാ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ചെയ്ത സകല മ്ളേച്ഛതകളും നിമിത്തം ഞാൻ ദേശത്തെ പാഴും ശൂന്യവുമാക്കുമ്പോൾ ഞാൻ യഹോവ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േശത്തിന്റെ നേരെ വാൾ വരുന്നതു കണ്ടിട്ടു അവൻ കാഹളം ഊതി ജനത്തെ ഓർമ്മപ്പെടുത്ത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രെങ്കിലും കാഹളനാദം കേട്ടു കരുതിക്കൊള്ളാതെ ഇരുന്നാൽ വാൾ വന്നു അവനെ ഛേദിച്ചുകളയുന്നു എങ്ക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അവന്റെ തലമേൽ തന്നേ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കാഹളനാദം കേട്ടിട്ടു കരുതിക്കൊണ്ടില്ല; അവന്റെ രക്തം അവന്റെമേൽ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ുതിക്കൊണ്ടിരുന്നുവെങ്കിൽ അവൻ തന്റെ പ്രാണനെ രക്ഷിക്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കാവൽക്കാരൻ വാൾ വരുന്നതു കണ്ടു കാഹളം ഊതാതെയും ജനം കരുതിക്കൊള്ളാതെയും ഇരുന്നിട്ടു വാൾ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ഇടയിൽനിന്നു ഒരുത്തനെ ഛേദിച്ചുകളയുന്നു എങ്കിൽ, ഇവൻ തന്റെ അകൃത്യംനിമിത്തം ഛേദിക്കപ്പെട്ടുപേ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അവന്റെ രക്തം ഞാൻ കാവൽക്കാര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പോലെ മനുഷ്യപുത്രാ, ഞാൻ നിന്നെ യിസ്രായേൽഗൃഹത്തിന്നു കാവൽക്കാരനാക്കി വെച്ചിരിക്കുന്നു, നീ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ൽനിന്നു വചനം കേട്ടു എന്റെ നാമത്തിൽ അവരെ ഓർമ്മപ്പെട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ദുഷ്ടനോടു: ദുഷ്ടാ, നീ മരിക്കും എന്നു കല്പിക്കുമ്പോൾ ദുഷ്ടൻ തന്റെ വഴി വിട്ടുതിരി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ുതിക്കൊള്ളത്തക്കവണ്ണം നീ അവനെ പ്രബോധിപ്പിക്കാതെയിരുന്നാൽ ദുഷ്ടൻ തന്റെ അകൃത്യംനിമിത്തം മ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രക്തമോ ഞാൻ നിന്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ദുഷ്ടൻ തന്റെ വഴി വിട്ടുതിരിയേണ്ടതിന്നു നീ അവനെ ഓർമ്മപ്പെടുത്തീട്ടും അവൻ തന്റെ വഴ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തിരിയാഞ്ഞാൽ, അവൻ തന്റെ അകൃത്യംനിമിത്തം മരിക്കും, നീയോ, നിന്റെ പ്രാണനെ ര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മനുഷ്യപുത്രാ, നീ യിസ്രായേൽ ഗൃഹത്തോടു പറയേണ്ടതു: ഞങ്ങളുടെ അതിക്രമങ്ങളും പാപ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മേൽ ഇരിക്കുന്നു; അവയാൽ ഞങ്ങൾ ക്ഷയിച്ചുപോകുന്നു; ഞങ്ങൾ എങ്ങനെ ജീവിച്ചിരിക്കും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ണ, ദുഷ്ടന്റെ മരണത്തിൽ അല്ല, ദുഷ്ടൻ തന്റെ വഴി വിട്ടുതിരിഞ്ഞു ജീവിക്കുന്നതിൽ അത്രേ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മുള്ളതെന്നു യഹോവയായ കർത്താവിന്റെ അരുളപ്പാടു; നിങ്ങളുടെ ദുർമ്മാർഗ്ഗങ്ങളെ വിട്ടുതിരിവിൻ, തിരി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മേ, നിങ്ങൾ എന്തിന്നു മരിക്കുന്നു എന്നു അവരോട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നുഷ്യപുത്രാ, നീ നിന്റെ സ്വജാതിക്കാരോടു പറയേണ്ടതു: നീതിമാൻ അതിക്രമം ചെയ്യുന്ന നാളിൽ അവന്റെ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രക്ഷിക്കയില്ല; ദുഷ്ടൻ തന്റെ ദുഷ്ടത വിട്ടുതിരിയുന്ന നാളിൽ തന്റെ ദുഷ്ടതയാൽ ഇടറിവീഴ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ൻ പാപം ചെയ്യുന്ന നാളിൽ, അവന്നു തന്റെ നീതിയാൽ ജീവിപ്പാൻ കഴി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തിമാൻ ജീവിക്കുമെന്നു ഞാൻ അവനോടു പറയുമ്പോൾ, അവൻ തന്റെ നീതിയിൽ ആശ്രയിച്ചു അകൃ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ു എങ്കിൽ, അവന്റെ നീതിപ്രവൃത്തികൾ ഒന്നും അവന്നു കണക്കിടുകയില്ല; അവൻ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കേടുനിമിത്തം അവൻ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നുഷ്യപുത്രാ, നിന്റെ സ്വജാതിക്കാർ മതിലുകൾക്കരികത്തും വീട്ടുവാതിൽക്കലുംവെച്ചു നിന്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ാഷിച്ചു: യഹോവയിങ്കൽനിന്നുണ്ടായ അരുളപ്പാടു എന്തെന്നു വന്നു കേൾപ്പിൻ എന്നു തമ്മിൽതമ്മ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ാന്താന്റെ സഹോദരനോട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സംഘം കൂടിവരുന്നതുപോലെ അവർ നിന്റെ അടുക്കൽവന്നു എന്റെ ജനമായിട്ടു നിന്റെ മുമ്പിൽ ഇരുന്ന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െ കേൾക്കുന്നു; എന്നാൽ അവർ അവയെ ചെയ്യുന്നില്ല; വായ്കൊണ്ടു അവർ വളരെ സ്നേഹം കാണ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മോ, ദുരാഗ്രഹത്തെ പിന്തുട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ീ അവർക്കു മധുരസ്വരവും വാദ്യനൈപുണ്യവും ഉള്ള ഒരുത്തന്റെ പ്രേമഗീതംപോലെ ഇരിക്കുന്നു; അവ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െ കേൾക്കുന്നു; ചെയ്യ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അതു സംഭവിക്കുമ്പോൾ--ഇതാ, അതു വരുന്നു--അവർ തങ്ങളുടെ ഇടയിൽ ഒരു പ്രവാചകൻ ഉണ്ടാ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ഞാൻ ദുഷ്ടനോടു: നീ മരിക്കും എന്നു പറയുമ്പോൾ അവൻ തന്റെ പാപം വിട്ടുതിരിഞ്ഞു ന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ും പ്രവർത്ത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ണയം തിരികെ കൊടുക്കയും അപഹരിച്ചതു മടക്കിക്കൊടുക്കയും നീതികേടു ഒന്നും ചെയ്യാതെ ജീവന്റെ ചട്ട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ക്കയും ചെയ്താൽ അവൻ മരിക്കാതെ 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ചെയ്ത പാപം ഒന്നും അവന്നു കണക്കിടുകയില്ല; അവൻ നീതിയും ന്യായവും പ്രവർത്തിച്ചിരിക്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നിന്റെ സ്വജാതിക്കാർ: കർത്താവിന്റെ വഴി ചൊവ്വുള്ളതല്ല എന്നു പറയുന്നു; അവരുടെ വഴി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വ്വില്ലാതെയ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തിമാൻ തന്റെ നീതി വിട്ടുതിരിഞ്ഞു നീതികേടു പ്രവർത്തിക്കുന്നുവെങ്കിൽ അവൻ അതിനാൽ തന്നേ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ദുഷ്ടൻ തന്റെ ദുഷ്ടത വിട്ടുതിരിഞ്ഞു നീതിയും ന്യായവും പ്രവർത്തിക്കുന്നുവെങ്കിൽ അവൻ അ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ിട്ടും കർത്താവിന്റെ വഴി ചൊവ്വുള്ളതല്ല എന്നു നിങ്ങൾ പറയുന്നു; യിസ്രായേൽഗൃഹമേ, ഞാൻ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െയും അവനവന്റെ നടപ്പിന്നു തക്കവണ്ണം ന്യായം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ങ്ങളുടെ പ്രവാസത്തിന്റെ പന്ത്രണ്ടാം ആണ്ടു, പത്താം മാസം, അഞ്ചാം തിയ്യതി, യെരൂശലേമ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ാടിപ്പോയ ഒരുത്തൻ എന്റെ അടുക്കൽ വന്നു: നഗരം പിടിക്കപ്പെട്ടുപോയി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ചാടിപ്പോയവൻ വരുന്നതിന്റെ തലെനാൾ വൈകുന്നേരം യഹോവയുടെ കൈ എന്റെമേൽ വന്നു; രാവിലെ അവ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രുമ്പോഴേക്കു യഹോവ എന്റെ വായ് തുറന്നിരുന്നു; അങ്ങനെ എന്റെ വായ് തുറന്നതുകൊണ്ടു ഞാൻ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ണ്ടാതെ ഇ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യുടെ അരുളപ്പാടു എനിക്കുണ്ടായതെന്തെന്നാൽ: മനുഷ്യപുത്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ിസ്രായേൽദേശത്തിലെ ശൂന്യസ്ഥലങ്ങളിൽ പാർക്കുന്നവർ: അബ്രഹാം ഏകനായിരിക്കെ അവന്നു ദേശം അവകാശ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ച്ചു; ഞങ്ങളോ പലരാകുന്നു; ഈ ദേശം ഞങ്ങൾക്കു അവകാശമായി ലഭിക്കും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കൊണ്ടു നീ അവരോടു പറയേണ്ടതു: യഹോവയായ കർത്താവു ഇപ്രകാരം അരുളിച്ചെയ്യുന്നു: നിങ്ങൾ 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ത്തോടുകൂടെ തിന്നുകയും നിങ്ങളുടെ വിഗ്രഹങ്ങളെ നോക്കി നമസ്കരിക്കയും രക്തം ചൊരികയും 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 ദേശത്തെ കൈവശമാക്കുമോ? നിങ്ങൾ നിങ്ങളുടെ വാളിൽ ആശ്രയിക്കയും മ്ളേച്ഛത പ്രവർത്ത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നും തന്റെ കൂട്ടുകാരന്റെ ഭാര്യയെ വഷളാക്കുകയും ചെയ്യുന്നു; നിങ്ങൾ ദേശത്തെ കൈവശമാ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2026-10-21T09:35:45Z</dcterms:created>
  <dcterms:modified xsi:type="dcterms:W3CDTF">2026-10-21T09:35:45Z</dcterms:modified>
  <dc:title>യെഹെസ്കേൽ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