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ின் வம்சவரலாறு: தேவன் மனுஷனைச் சிருஷ்டித்த நாளிலே அவனைத் தேவசாயலாக உண்டாக்க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ை ஆணும் பெண்ணுமாகச் சிருஷ்டித்து, அவர்களை ஆசீர்வதித்து, அவர்களைச் சிருஷ்டித்த நாளிலே அவர்களுக்கு மனுஷர் என்று பேரி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ை ஆணும் பெண்ணுமாகச் சிருஷ்டித்து, அவர்களை ஆசீர்வதித்து, அவர்களைச் சிருஷ்டித்த நாளிலே அவர்களுக்கு மனுஷர் என்று பேர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ாம் நூற்று முப்பது வயதானபோது, தன் சாயலாகத் தன் ரூபத்தின்படியே ஒரு குமாரனைப் பெற்று, அவனுக்குச் சேத் என்று பேர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ாம் நூற்று முப்பது வயதானபோது, தன் சாயலாகத் தன் ரூபத்தின்படியே ஒரு குமாரனைப் பெற்று, அவனுக்குச் சேத் என்று பேர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ாம் சேத்தைப் பெற்றபின், எண்ண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ாம் உயிரோடிருந்த நாளெல்லாம் தொளாயிரத்து முப்பது வருஷம்; அவன் மர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த் நூற்றைந்து வயதானபோது, ஏனோசைப் 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த் ஏனோசைப் பெற்றபின், எண்ணூற்றேழ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த்துடைய நாளெல்லாம் தொளாயிரத்துப் பன்னிரண்டு வருஷம்; அவன் மர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ோஸ் தொண்ணூறு வயதானபோது, கேனானைப் பெற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ோஸ் கேனானைப் பெற்றபின், எண்ணூற்றுப் பதினைந்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ோசுடைய நாளெல்லாம் தொளாயிரத்து ஐந்து வருஷம்; அவன் மர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னான் எழுபது வயதானபோது, மகலாலெயேலைப் பெற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னான் மகலாலெயேலைப் பெற்றபின், எண்ணூற்று நாற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ேனானுடைய நாளெல்லாம் தொளாயிரத்துப் பத்து வருஷம், அவன் மர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கலாலெயேல் அறுபத்தைந்து வயதானபோது, யாரேதைப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கலாலெயேல் யாரேதைப் பெற்றபின், எண்ணூற்று முப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கலாலெயேலுடைய நாளெல்லாம் எண்ணூற்றுத் தொண்ணூற்று ஐந்து வருஷம்; அவன் மர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ரேத் நூற்று அறுபத்திரண்டு வயதானபோது, ஏனோக்கைப் பெற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ரேத் ஏனோக்கைப் பெற்றபின், எண்ண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ாரேதுடைய நாளெல்லாம் தொளாயிரத்து அறுபத்திரண்டு வருஷம்; அவன் மர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னோக்கு அறுபத்தைந்து வயதானபோது, மெத்தூசலாவைப் பெற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ோக்கு மெத்தூசலாவைப் பெற்றபின், முந்நூறு வருஷம் தேவனோடே சஞ்சரித்துக்கொண்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ோக்குடைய நாளெல்லாம் முந்நூற்று அறுபத்தைந்து வருஷ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ோக்கு தேவனோடே சஞ்சரித்துக்கொண்டிருக்கையில், காணப்படாமற்போனான்; தேவன் அவனை எடுத்துக்கொண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ெத்தூசலா நூற்றெண்பத்தேழு வயதானபோது, லாமேக்கைப் பெற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ெத்தூசலா லாமேக்கைப் பெற்றபின், எழுநூற்று எண்பத்திரண்ட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ெத்தூசலாவுடைய நாளெல்லாம் தொளாயிரத்து அறுபத்தொன்பது வருஷம்; அவன் ம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ாமேக்கு நூற்றெண்பத்திரண்டு வயதானபோது, ஒரு குமாரனைப் பெற்ற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சபித்த பூமியிலே நமக்கு உண்டான வேலையிலும், நம்முடைய கைகளின் பிரயாசத்திலும், இவன் நம்மைத் தேற்றுவான் என்று சொல்லி, அவனுக்கு நோவா என்று பேர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சபித்த பூமியிலே நமக்கு உண்டான வேலையிலும், நம்முடைய கைகளின் பிரயாசத்திலும், இவன் நம்மைத் தேற்றுவான் என்று சொல்லி, அவனுக்கு நோவா என்று பேர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ாமேக்கு நோவாவைப் பெற்றபின், ஐந்நூற்றுத் தொண்ணூற்று ஐந்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ாமேக்குடைய நாளெல்லாம் எழுநூற்று எழுபத்தேழு வருஷம்; அவன் மர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ோவா ஐந்நூறு வயதானபோது, சேம் காம் யாப்பேத் என்பவர்களைப் பெற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దాము వంశావళి గ్రంథము ఇదే. దేవుడు ఆదామును సృజించిన దినమున దేవుని పోలికెగా అతని చేస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గవానిగాను ఆడుదానిగాను వారిని సృజించి వారు సృజించబడిన దినమున వారిని ఆశీర్వదించి వారికి నరుల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దాము నూట ముప్పది యేండ్లు బ్రదికి తన పోలికెగా తన స్వరూపమున కుమారుని కని అతనికి షేతు అను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షేతును కనిన తరువాత ఆదాము బ్రదికిన దినములు ఎనిమిదివందల ఏండ్లు; అతడు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దాము బ్రదికిన దిన ములన్నియు తొమి్మదివందల ముప్పది యేండ్లు; అప్పు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షేతు నూట అయిదేండ్లు బ్రదికి ఎనోష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నోషును కనిన తరువాత షేతు ఎనిమిదివందల ఏడ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షేతు బ్రదికిన దిన ములన్నియు తొమి్మదివందల పండ్రెండేండ్లు; అప్పు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ఎనోషు తొంబది సంవత్సరములు బ్రదికి, కేయినాన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ేయినానును కనిన తరువాత ఎనోషు ఎనిమిది వందల పదునైద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ఎనోషు దినములన్నియు తొమి్మదివందల అయి దేండ్లు; అప్పు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ేయినాను డెబ్బది యేండ్లు బ్రదికి మహలలేల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హలలేలును కనినతరువాత కేయినాను ఎనిమిది వందల నలువది య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ేయినాను దినములన్నియు తొమి్మదివందల పది యేండ్లు; అప్పు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హలలేలు అరువది యైదేండ్లు బ్రదికి యెరెద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రెదును కనినతరువాత మహలలేలు ఎనిమిది వందల ముప్పదియ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హలలేలు దినములన్నియు ఎనిమిదివందల తొంబదియైదేండ్లు; అప్పు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రెదు నూట అరువది రెండేండ్లు బ్రదికి హనోక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హనోకును కనిన తరువాత యెరెదు ఎనిమిది వందలయ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రెదు దినములన్నియు తొమి్మదివందల అరువదిరెండేండ్లు; అప్పు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హనోకు అరువది యైదేండ్లు బ్రదికి మెతూష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హనోకు మెతూషెలను కనిన తరువాత మూడు వందలయేండ్లు దేవునితో నడుచుచు కుమారులను కుమార్తె 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హనోకు దినములన్నియు మూడువందల అరువదియైదేండ్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హనోకు దేవునితో నడిచిన తరువాత దేవుడతని తీసికొనిపోయెను గనుక అతడ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ెతూషెల నూట ఎనుబదియేడేండ్లు బ్రదికి లెమెక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ెతూషెల లెమెకును కనిన తరువాత ఏడు వందల ఎనుబది రెండ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ెతూషెల దినములన్నియు తొమి్మదివందల అరువది తొమి్మదియేండ్లు; అప్పు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లెమెకు నూట ఎనుబది రెండేండ్లు బ్రదికి ఒక కుమా రుని 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భూమిని యెహోవా శపించినందువలన కలిగిన మన చేతుల కష్టము విషయములోను మన పని విషయము లోను ఇతడు మ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మ్మది కలుగజేయుననుకొని అతనికి నోవహు అని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లెమెకు నోవహును కనిన తరువాత ఏనూట తొంబదియైదేండ్లు బ్రదికి కుమారులను కుమార్తె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లెమెకు దినములన్నియు ఏడువందల డెబ్బది యేడేండ్లు; అప్పు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ోవహు ఐదువందల యేండ్లు గలవాడై షేమును హామును యాపెత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2026-10-20T00:41:37Z</dcterms:created>
  <dcterms:modified xsi:type="dcterms:W3CDTF">2026-10-20T00:41:37Z</dcterms:modified>
  <dc:title>ఆదికాండము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