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அஸ்திபாரம் பரிசுத்த பர்வதங்களில் இ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யாக்கோபின் வாசஸ்தலங்களெல்லாவற்றைப்பார்க்கிலும் சீயோனின் வாசல்களில் பிரியமாயிருக்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ுடைய நகரமே! உன்னைக் குறித்து மகிமையான விசேஷங்கள் வசனிக்கப்படும். (சேலா.)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னை அறிந்தவர்களுக்குள்ளே ராகாபையும் பாபிலோனையும் குறித்துப் பேசுவேன்; இதோ பெலிஸ்தியரிலும் தீரியரிலும், எத்தியோப்பியரிலுங் கூட, இன்னான் அங்கே பிறந்தானென்றும்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னை அறிந்தவர்களுக்குள்ளே ராகாபையும் பாபிலோனையும் குறித்துப் பேசுவேன்; இதோ பெலிஸ்தியரிலும் தீரியரிலும், எத்தியோப்பியரிலுங் கூட, இன்னான் அங்கே பிறந்தானென்றும்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ீயோனைக்குறித்து இன்னான் இன்னான் அதிலே பிறந்தானென்றும் சொல்லப்படும்; உன்னதமானவர்தாமே அதை ஸ்திரப்படுத்துவ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ீயோனைக்குறித்து இன்னான் இன்னான் அதிலே பிறந்தானென்றும் சொல்லப்படும்; உன்னதமானவர்தாமே அதை ஸ்திரப்படுத்துவ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ஜனங்களைப் பேரெழுதும்போது, இன்னான் அதிலே பிறந்தான் என்று அவர்களைத் தொகையிடுவார். (சேலா.)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ங்கள் ஊற்றுகளெல்லாம் உன்னில் இருக்கிறது என்று பாடுவாரும் ஆடுவாரும் ஏகமாய்ச் சொல்ல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ఆయన పట్టణపు పునాది పరిశుద్ధ పర్వతములమీద వేయబడియున్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ాకోబు నివాసములన్నిటికంటె సీయోను గుమ్మ ములు యెహోవాకు ప్రియములై యున్న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దేవుని పట్టణమా, మనుష్యులు నిన్నుగూర్చి మిక్కిలి గొప్ప సంగతులు చెప్పుకొందురు.(సెల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రహబును ఐగుప్తు బబులోనును నాకు పరిచయులని నేను తెలియజెప్పుచున్నాను ఫిలిష్తీయ తూరు కూషులను చూడ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ీరు అచ్చట జన్మించిరని య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ప్రతి జనము దానిలోనే జన్మించెననియు సర్వోన్నతుడు తానే దాని స్థిరపరచెననియు సీయోనునుగూర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ు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యెహోవా జనముల సంఖ్య వ్రాయించునప్పుడు ఈ జనము అక్కడ జన్మించెనని సెలవిచ్చును. (సెల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పాటలు పాడుచు వాద్యములు వాయించుచు మా ఊటలన్నియు నీయందే యున్నవని వారం 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2026-10-20T07:32:51Z</dcterms:created>
  <dcterms:modified xsi:type="dcterms:W3CDTF">2026-10-20T07:32:51Z</dcterms:modified>
  <dc:title>కీర్తనలు : 87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