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ராஜா நன்றி என்று சொல்ல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 நன்மை நினைத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சொல்லி பாடு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ையும் மாலையும் எந்த வேளையி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ாடல் ஓய்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மே மாறினும் சூழ்நிலை மாற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வில் துதி ஓய்வத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னம் பூமி யாவும் ஆளுகின்ற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ராஜ்ஜியம் எல்லையில்லையே(உம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யாளும் ராஜாவே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எல்லைய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 மாறா தேவன் வாக்குத்தத்தம் த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ன்னதெல்லாம் செய்தீரே (நீர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ய்யுரையா என் தேவன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ம் மாறுவத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க்கடங்காத பெருமூச்ச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ேண்டுதல் (எனக்காகவே) செய்கி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யாவையும்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து முடிக்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ுக்கேற்ற தண்டனை தர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ப்பையும் தந்தீரே(நீர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ல் ஐஸ்வர்யமே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க்கத்தில் முடிவில்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ாளத்தில் நானும் போய் சோர்ந்திட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துகாத்துக் கொண்டீரே(நீர்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ீதியால் இல்லையே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 கிருபை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7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2026-09-16T22:50:45Z</dcterms:created>
  <dcterms:modified xsi:type="dcterms:W3CDTF">2026-09-16T22:50:45Z</dcterms:modified>
  <dc:title>துதிப் பாடல்கள் : 470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