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செவியைச் சாய்த்து, என் விண்ணப்பத்தைக் கேட்டருளும்; நான் சிறுமையும் எளிமையுமான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ைக் காத்தருளும், நான் பக்தியுள்ளவன்; என் தேவனே உம்மை நம்பியிருக்கிற உமது அடியேனை நீர்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ைக் காத்தருளும், நான் பக்தியுள்ளவன்; என் தேவனே உம்மை நம்பியிருக்கிற உமது அடியேனை நீர் இரட்ச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எனக்கு இரங்கும், நாடோறும் உம்மை நோக்கிக்கூப்பிட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அடியேனுடைய ஆத்துமாவை மகிழ்ச்சியாக்கும்; ஆண்டவரே,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ே, நீர் நல்லவரும், மன்னிக்கிறவரும், உம்மை நோக்கிக் கூப்பிடுகிற யாவர்மேலும் கிருபை மிகுந்தவருமாயிருக்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ே, நீர் நல்லவரும், மன்னிக்கிறவரும், உம்மை நோக்கிக் கூப்பிடுகிற யாவர்மேலும் கிருபை மிகுந்தவருமாயிருக்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என் ஜெபத்திற்குச் செவிகொடுத்து, என் விண்ணப்பங்களின் சத்தத்தைக் கவன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யரப்படுகிற நாளில் உம்மை நோக்கிக் கூப்பிடுவேன்; நீர் என்னைக் கேட்டருளுவ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தேவர்களுக்குள்ளே உமக்கு நிகருமில்லை; உம்முடைய கிரியைகளுக்கு ஒப்ப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நீர் உண்டாக்கின எல்லா ஜாதிகளும் வந்து, உமக்கு முன்பாகப் பணிந்து, உமது நாமத்தை மகிமைப்படுத்த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நீர் உண்டாக்கின எல்லா ஜாதிகளும் வந்து, உமக்கு முன்பாகப் பணிந்து, உமது நாமத்தை மகிமைப்படுத்த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ரீர் மகத்துவமுள்ளவரும் அதிசயங்களைச் செய்கிறவருமாயிருக்கிறீர்; நீர் ஒருவரே தே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யும், நான் உமது சத்தியத்திலே நடப்பேன்; நான் உமது நாமத்திற்குப் பயந்திருக்கும்படி என் இருதயத்தை ஒருமுகப்படுத்த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யும், நான் உமது சத்தியத்திலே நடப்பேன்; நான் உமது நாமத்திற்குப் பயந்திருக்கும்படி என் இருதயத்தை ஒருமுகப்படுத்த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ஆண்டவரே, உம்மை என் முழு இருதயத்தோடும் துதித்து, உமது நாமத்தை என்றென்றைக்கும் மகிமைப்படுத்த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ஆண்டவரே, உம்மை என் முழு இருதயத்தோடும் துதித்து, உமது நாமத்தை என்றென்றைக்கும் மகிமைப்படுத்த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க்குப் பாராட்டின உமது கிருபை பெரியது; என் ஆத்துமாவைத் தாழ்ந்த பாதாளத்திற்குத் தப்புவித்த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 அகங்காரிகள் எனக்கு விரோதமாய் எழும்புகிறார்கள். கொடுமைக்காரராகிய கூட்டத்தார் என் பிராணனை வாங்கத் தேடுகிறார்கள், உம்மைத் தங்களுக்கு முன்பாக நிறுத்தி நோக்காதி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 அகங்காரிகள் எனக்கு விரோதமாய் எழும்புகிறார்கள். கொடுமைக்காரராகிய கூட்டத்தார் என் பிராணனை வாங்கத் தேடுகிறார்கள், உம்மைத் தங்களுக்கு முன்பாக நிறுத்தி நோக்காதிரு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ஆண்டவரே, நீர் மனவுருக்கமும் இரக்கமும், நீடிய பொறுமையும், பூரண கிருபையும், சத்தியமுமுள்ள தே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ஆண்டவரே, நீர் மனவுருக்கமும் இரக்கமும், நீடிய பொறுமையும், பூரண கிருபையும், சத்தியமுமுள்ள தே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உமது வல்லமையை உமது அடியானுக்கு அருளி உமது அடியாளின் குமாரனை இரட்சிய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உமது வல்லமையை உமது அடியானுக்கு அருளி உமது அடியாளின் குமாரனை இரட்சி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னக்குத் துணைசெய்து என்னைத் தேற்றுகிறதை என் பகைஞர் கண்டு வெட்கப்படும்படிக்கு, எனக்கு அநுகூலமாக ஒரு அடையாளத்தை காண்பித்தரு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னக்குத் துணைசெய்து என்னைத் தேற்றுகிறதை என் பகைஞர் கண்டு வெட்கப்படும்படிக்கு, எனக்கு அநுகூலமாக ஒரு அடையாளத்தை காண்பித்த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ને ધ્યાનથી સાંભળો અને મને ઉત્તર આપો; કારણ કે હું નિર્ધન તથા અસહાય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ા જીવનની રક્ષા કરો, કારણ હું તમારો વફાદાર અનુયાયી છું, હે મારા દેવ, તમારા પર આસ્થા રાખ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કને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યહોવા, મારા પર દયા કરો, કારણ; આખો દિવસ હું તમારી સમક્ષ પોકાર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તમારા સેવકને આનંદ આપો; હે પ્રભુ, હું મારું જીવન તારા હાથમાં સોંપ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પ્રભુ, તમે ઉત્તમ; અને ક્ષમા કરનાર છો. સહાયને માટે તમને પ્રાર્થના કરનારા પર તમે બંધનમુકત પ્ર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યહોવા, મારી પ્રાર્થના સાંભળો; મારી કૃપા માટેની પ્રાર્થના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ારા સંકટના ટાણે હું તમને પોકાર કરીશ, ને મને ખાતરી છે કે તમે મને ઉત્તર આપ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અન્ય દેવોમાં તમારા જેવો દેવ કોઇ નથી; અને તમારા જેવા પરાક્રમો પણ કોઇનાઁ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તમે જે રાષ્ટોનું સર્જન કર્યુ છે તે બધાં આવીને તમને પ્રણામ કરશે; અને તેઓ તમારા ના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મા ગ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ારણ તમે મહાન દેવ છો, અને અદૃભૂત ચમત્કારના કરનાર છો; તમે જ એકલાં દેવ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યહોવા, તમે તમારા માર્ગ શીખવો; અને હું તે માર્ગ પર ચાલીશ અને સત્યનું પાલન કરીશ, તમારા ના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દર કરવાને મારા હૃદયને એકાગ્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પ્રભુ, મારા દેવ, મારા પૂર્ણ અંત:કરણથી હું તમારી સ્તુતિ કરીશ; અને હું તમારા નામને સર્વદા મહિ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કારણ, મારા પર તમારી અનહદ કૃપા છે; તમે શેઓલનાં ઊંડાણથી મારી રક્ષા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દેવ ઘમંડી અને ઉદ્ધત માણસો મારી સામા થયા છે; અને ક્રૂર અને દુષ્ટ માણસો મારો સંહાર કર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પાછળ પડ્યાં છે તેઓ તમારું સન્માન કર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ણ, હે પ્રભુ, તમે તો દયાને કરુણાથી ભરપૂર છો; તમે ક્રોધ કરવામાં ધીમા પણ નિરંતર કૃપા અને સત્યત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રપૂર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ારી તરફ ફરો, ને મારા પર દયા કરો; તમારા આ દાસને તમારું સાર્મથ્ય આપો. મારી રક્ષા કરો, હું ત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ફાદાર પુત્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ારી ભલાઇ ચિન્હ મને આપો; મારા શત્રુઓ તે જોશે અને નિરાશ થશે, કારણ હે યહોવા એ તમે છો જેણે મને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છે, અને દિલાસો આપ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2026-10-20T08:38:58Z</dcterms:created>
  <dcterms:modified xsi:type="dcterms:W3CDTF">2026-10-20T08:38:58Z</dcterms:modified>
  <dc:title>ગીતશાસ્ત્ર : 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