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presProps" Target="presProps.xml"/>
  <Relationship Id="rId54" Type="http://schemas.openxmlformats.org/officeDocument/2006/relationships/viewProps" Target="viewProps.xml"/>
  <Relationship Id="rId5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ன்றியும், முதலாம் உடன்படிக்கையானது ஆராதனைக்கேற்ற முறைமைகளும் பூமிக்குரிய பரிசுத்த ஸ்தலமும் உடையதாயிருந்த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ப்படியெனில், ஒரு கூடாரம் உண்டாக்கப்பட்டிருந்தது; அதின் முந்தின பாகத்தில் குத்துவிளக்கும், மேஜையும், தேவசமுகத்தப்பங்களும் இருந்தன; அது பரிசுத்த ஸ்தலமென்னப்பட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ப்படியெனில், ஒரு கூடாரம் உண்டாக்கப்பட்டிருந்தது; அதின் முந்தின பாகத்தில் குத்துவிளக்கும், மேஜையும், தேவசமுகத்தப்பங்களும் இருந்தன; அது பரிசுத்த ஸ்தலமென்னப்பட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ரண்டாந் திரைக்குள்ளே மகா பரிசுத்த ஸ்தலமென்னப்பட்ட கூடாரம் இருந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ிலே பொன்னாற்செய்த தூபகலசமும், முழுவதும் பொற்றகடு பொதிந்திருக்கப்பட்ட உடன்படிக்கைப் பெட்டியும் இருந்தன; அந்தப் பெட்டியிலே மன்னா வைக்கப்பட்ட பொற்பாத்திரமும், ஆரோனுடைய தளிர்த்த கோலும், உடன்படிக்கையின் கற்பலகைகளும் இருந்தன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ிலே பொன்னாற்செய்த தூபகலசமும், முழுவதும் பொற்றகடு பொதிந்திருக்கப்பட்ட உடன்படிக்கைப் பெட்டியும் இருந்தன; அந்தப் பெட்டியிலே மன்னா வைக்கப்பட்ட பொற்பாத்திரமும், ஆரோனுடைய தளிர்த்த கோலும், உடன்படிக்கையின் கற்பலகைகளும் இருந்தன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ற்கு மேலே மகிமையுள்ள கேருபீன்கள் வைக்கப்பட்டுக் கிருபாசனத்தை நிழலிட்டிருந்தன; இவைகளைக் குறித்து விவரமாய்ப்பேச இப்பொழுது சமயமில்லை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ற்கு மேலே மகிமையுள்ள கேருபீன்கள் வைக்கப்பட்டுக் கிருபாசனத்தை நிழலிட்டிருந்தன; இவைகளைக் குறித்து விவரமாய்ப்பேச இப்பொழுது சமயமி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வைகள் இவ்விதமாய் ஆயத்தமாக்கப்பட்டிருக்க, ஆசாரியர்கள் ஆராதனை முறைமைகளை நிறைவேற்றும்படிக்கு முதலாங்கூடாரத்திலே நித்தமும் பிரவேசிப்ப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ரண்டாங்கூடாரத்திலே பிரதான ஆசாரியன்மாத்திரம் வருஷத்திற்கு ஒருதரம் இரத்தத்தோடே பிரவேசித்து, அந்த இரத்தத்தைத் தனக்காகவும் ஜனங்களுடைய தப்பிதங்களுக்காகவும் செலுத்துவ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ரண்டாங்கூடாரத்திலே பிரதான ஆசாரியன்மாத்திரம் வருஷத்திற்கு ஒருதரம் இரத்தத்தோடே பிரவேசித்து, அந்த இரத்தத்தைத் தனக்காகவும் ஜனங்களுடைய தப்பிதங்களுக்காகவும் செலுத்துவ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ினாலே, முதலாங்கூடாரம் நிற்குமளவும் பரிசுத்த ஸ்தலத்திற்குப்போகிற மார்க்கம் இன்னும் வெளிப்படவில்லையென்று பரிசுத்த ஆவியானவர் தெரியப்படுத்தியிருக்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ினாலே, முதலாங்கூடாரம் நிற்குமளவும் பரிசுத்த ஸ்தலத்திற்குப்போகிற மார்க்கம் இன்னும் வெளிப்படவில்லையென்று பரிசுத்த ஆவியானவர் தெரியப்படுத்தியிருக்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க் கூடாரம் இக்காலத்திற்கு உதவுகிற ஒப்பனையாயிருக்கிறது; அதற்கேற்றபடியே செலுத்தப்பட்டுவருகிற காணிக்கைகளும் பலிகளும் ஆராதனை செய்கிறவனுடைய மனச்சாட்சியைப் பூரணப்படுத்தக்கூடாதவைகளா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க் கூடாரம் இக்காலத்திற்கு உதவுகிற ஒப்பனையாயிருக்கிறது; அதற்கேற்றபடியே செலுத்தப்பட்டுவருகிற காணிக்கைகளும் பலிகளும் ஆராதனை செய்கிறவனுடைய மனச்சாட்சியைப் பூரணப்படுத்தக்கூடாதவைகளா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வைகள் சீர்திருந்தல் உண்டாகும் காலம்வரைக்கும் நடந்தேறும்படி கட்டளையிடப்பட்ட போஜனபானங்களும், பலவித ஸ்நானங்களும், சரீரத்திற்கேற்ற சடங்குகளுமேயல்லாமல் வேறல்ல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வைகள் சீர்திருந்தல் உண்டாகும் காலம்வரைக்கும் நடந்தேறும்படி கட்டளையிடப்பட்ட போஜனபானங்களும், பலவித ஸ்நானங்களும், சரீரத்திற்கேற்ற சடங்குகளுமேயல்லாமல் வேறல்ல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ிறிஸ்துவானவர் வரப்போகிற நன்மைகளுக்குரிய பிரதான ஆசாரியராய் வெளிப்பட்டு, கையினால் செய்யப்பட்டதாகிய இந்தச் சிருஷ்டிசம்பந்தமான கூடாரத்தின் வழியாக அல்ல, பெரிதும் உத்தமமுமான கூடாரத்தின் வழியாகவும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ிறிஸ்துவானவர் வரப்போகிற நன்மைகளுக்குரிய பிரதான ஆசாரியராய் வெளிப்பட்டு, கையினால் செய்யப்பட்டதாகிய இந்தச் சிருஷ்டிசம்பந்தமான கூடாரத்தின் வழியாக அல்ல, பெரிதும் உத்தமமுமான கூடாரத்தின் வழியாகவும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ெள்ளாட்டுக்கடா, இளங்காளை இவைகளுடைய இரத்தத்தினாலே அல்ல, தம்முடைய சொந்த இரத்தத்தினாலும் ஒரேதரம் மகா பரிசுத்த ஸ்தலத்திலே பிரவேசித்து, நித்திய மீட்பை உண்டுபண்ணின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ெப்படியெனில், காளை வெள்ளாட்டுக்கடா இவைகளின் இரத்தமும், தீட்டுப்பட்டவர்கள்மேல் தெளிக்கப்பட்ட கடாரியின் சாம்பலும், சரீரசுத்தியுண்டாகும்படி பரிசுத்தப்படுத்துமானால்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ெப்படியெனில், காளை வெள்ளாட்டுக்கடா இவைகளின் இரத்தமும், தீட்டுப்பட்டவர்கள்மேல் தெளிக்கப்பட்ட கடாரியின் சாம்பலும், சரீரசுத்தியுண்டாகும்படி பரிசுத்தப்படுத்துமானால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ித்திய ஆவியினாலே தம்மைத்தாமே பழுதற்ற பலியாக தேவனுக்கு ஒப்புக்கொடுத்த கிறிஸ்துவினுடைய இரத்தம் ஜீவனுள்ள தேவனுக்கு ஊழியஞ்செய்வதற்கு உங்கள் மனச்சாட்சியைச் செத்தக்கிரியைகளறச் சுத்திகரிப்பது எவ்வளவு நிச்சயம்!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ித்திய ஆவியினாலே தம்மைத்தாமே பழுதற்ற பலியாக தேவனுக்கு ஒப்புக்கொடுத்த கிறிஸ்துவினுடைய இரத்தம் ஜீவனுள்ள தேவனுக்கு ஊழியஞ்செய்வதற்கு உங்கள் மனச்சாட்சியைச் செத்தக்கிரியைகளறச் சுத்திகரிப்பது எவ்வளவு நிச்சயம்!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ையால் முதலாம் உடன்படிக்கையின் காலத்திலே நடந்த அக்கிரமங்களை நிவிர்த்திசெய்யும்பொருட்டு அவர் மரணமடைந்து, அழைக்கப்பட்டவர்கள் வாக்குத்தத்தம்பண்ணப்பட்ட நித்திய சுதந்தரத்தை அடைந்துகொள்வதற்காக, புது உடன்படிக்கையின் மத்தியஸ்தராயிருக்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ையால் முதலாம் உடன்படிக்கையின் காலத்திலே நடந்த அக்கிரமங்களை நிவிர்த்திசெய்யும்பொருட்டு அவர் மரணமடைந்து, அழைக்கப்பட்டவர்கள் வாக்குத்தத்தம்பண்ணப்பட்ட நித்திய சுதந்தரத்தை அடைந்துகொள்வதற்காக, புது உடன்படிக்கையின் மத்தியஸ்தராயிருக்கி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ையால் முதலாம் உடன்படிக்கையின் காலத்திலே நடந்த அக்கிரமங்களை நிவிர்த்திசெய்யும்பொருட்டு அவர் மரணமடைந்து, அழைக்கப்பட்டவர்கள் வாக்குத்தத்தம்பண்ணப்பட்ட நித்திய சுதந்தரத்தை அடைந்துகொள்வதற்காக, புது உடன்படிக்கையின் மத்தியஸ்தராயிருக்கி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ஏனென்றால், எங்கே மரணசாதனமுண்டோ, அங்கே அந்தச் சாதனத்தை எழுதினவனுடைய மரணமும் உண்டாகவேண்ட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ப்படியெனில், மரணமுண்டானபின்பே மரணசாசனம் உறுதிப்படும்; அதை எழுதினவன் உயிரோடிருக்கையில் அதற்குப் பெலனில்லையே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ப்படியெனில், மரணமுண்டானபின்பே மரணசாசனம் உறுதிப்படும்; அதை எழுதினவன் உயிரோடிருக்கையில் அதற்குப் பெலனில்லையே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ந்தப்படி, முதலாம் உடன்படிக்கையும் இரத்தமில்லாமல் பிரதிஷ்டைபண்ணப்படவில்லை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ப்படியெனில், மோசே, நியாயப்பிரமாணத்தின்படி, சகல ஜனங்களுக்கும் எல்லாக் கட்டளைகளையும் சொன்னபின்பு, இளங்காளை வெள்ளாட்டுக்கடா இவைகளின் இரத்தத்தைத் தண்ணீரோடும், சிவப்பான ஆட்டுமயிரோடும், ஈசோப்போடுங்கூட எடுத்து புஸ்தகத்தின்மேலும் ஜனங்களெல்லார்மேலும் தெளித்து: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ப்படியெனில், மோசே, நியாயப்பிரமாணத்தின்படி, சகல ஜனங்களுக்கும் எல்லாக் கட்டளைகளையும் சொன்னபின்பு, இளங்காளை வெள்ளாட்டுக்கடா இவைகளின் இரத்தத்தைத் தண்ணீரோடும், சிவப்பான ஆட்டுமயிரோடும், ஈசோப்போடுங்கூட எடுத்து புஸ்தகத்தின்மேலும் ஜனங்களெல்லார்மேலும் தெளித்து: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ேவன் உங்களுக்குக், கட்டளையிட்ட உடன்படிக்கையின் இரத்தம் இதுவே என்று சொன்ன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ேவன் உங்களுக்குக், கட்டளையிட்ட உடன்படிக்கையின் இரத்தம் இதுவே என்று சொன்ன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வ்விதமாக, கூடாரத்தின்மேலும் ஆராதனைக்குரிய சகல பணிமூட்டுகளிள்மேலும் இரத்தத்தைத் தெளித்த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ியாயப்பிரமாணத்தின்படி கொஞ்சங்குறைய எல்லாம் இரத்தத்தினாலே சுத்திகரிக்கப்படும்; இரத்தஞ்சிந்துதலில்லாமல் மன்னிப்பு உண்டாகா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ியாயப்பிரமாணத்தின்படி கொஞ்சங்குறைய எல்லாம் இரத்தத்தினாலே சுத்திகரிக்கப்படும்; இரத்தஞ்சிந்துதலில்லாமல் மன்னிப்பு உண்டாகா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தலால், பரலோகத்திலுள்ளவைகளுக்குச் சாயலானவைகள் இப்படிப்பட்ட பலிகளினாலே சுத்திகரிக்கப்படவேண்டியதாயிருந்தது; பரலோகத்திலுள்ளவைகளோ இவைகளிலும் விசேஷித்த பலிகளாலே சுத்திகரிக்கப்படவேண்டியதாமே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தலால், பரலோகத்திலுள்ளவைகளுக்குச் சாயலானவைகள் இப்படிப்பட்ட பலிகளினாலே சுத்திகரிக்கப்படவேண்டியதாயிருந்தது; பரலோகத்திலுள்ளவைகளோ இவைகளிலும் விசேஷித்த பலிகளாலே சுத்திகரிக்கப்படவேண்டியதாமே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ந்தப்படி, மெய்யான பரிசுத்த ஸ்தலத்துக்கு அடையாளமான கையினால் செய்யப்பட்டதாயிருக்கிற பரிசுத்த ஸ்தலத்திலே கிறிஸ்துவானவர் பிரவேசியாமல், பரலோகத்திலேதானே இப்பொழுது நமக்காக தேவனுடைய சமுகத்தில் பிரத்தியட்சமாகும்படி பிரவேசித்திருக்கி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ந்தப்படி, மெய்யான பரிசுத்த ஸ்தலத்துக்கு அடையாளமான கையினால் செய்யப்பட்டதாயிருக்கிற பரிசுத்த ஸ்தலத்திலே கிறிஸ்துவானவர் பிரவேசியாமல், பரலோகத்திலேதானே இப்பொழுது நமக்காக தேவனுடைய சமுகத்தில் பிரத்தியட்சமாகும்படி பிரவேசித்திருக்கி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ிரதான ஆசாரியன் அந்நிய இரத்தத்தோடே வருஷந்தோறும் பரிசுத்த ஸ்தலத்துக்குள் பிரவேசிக்கிறதுபோல, அவர் அநேகந்தரம் தம்மைப் பலியிடும்படிக்குப் பிரவேசிக்கவில்லை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ிரதான ஆசாரியன் அந்நிய இரத்தத்தோடே வருஷந்தோறும் பரிசுத்த ஸ்தலத்துக்குள் பிரவேசிக்கிறதுபோல, அவர் அநேகந்தரம் தம்மைப் பலியிடும்படிக்குப் பிரவேசிக்கவில்லை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டியிருந்ததானால், உலகமுண்டானது முதற்கொண்டு அவர் அநேகந்தரம் பாடுபடவேண்டியதாயிருக்குமே; அப்படியல்ல, அவர் தம்மைத்தாமே பலியிடுகிறதினாலே பாவங்களை நீக்கும்பொருட்டாக இந்தக் கடைசிக்காலத்தில் ஒரேதரம் வெளிப்பட்ட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டியிருந்ததானால், உலகமுண்டானது முதற்கொண்டு அவர் அநேகந்தரம் பாடுபடவேண்டியதாயிருக்குமே; அப்படியல்ல, அவர் தம்மைத்தாமே பலியிடுகிறதினாலே பாவங்களை நீக்கும்பொருட்டாக இந்தக் கடைசிக்காலத்தில் ஒரேதரம் வெளிப்பட்ட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ன்றியும், ஒரேதரம் மரிப்பதும், பின்பு நியாயத்தீர்ப்படைவதும், மனுஷருக்கு நியமிக்கப்பட்டிருக்கிறபடியே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ிறிஸ்துவும் அநேகருடைய பாவங்களைச் சுமந்து தீர்க்கும்படிக்கு ஒரேதரம் பலியிடப்பட்டு, தமக்காகக் காத்துக்கொண்டிருக்கிறவர்களுக்கு இரட்சிப்பை அருளும்படி இரண்டாந்தரம் பாவமில்லாமல் தரிசனமாவ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ிறிஸ்துவும் அநேகருடைய பாவங்களைச் சுமந்து தீர்க்கும்படிக்கு ஒரேதரம் பலியிடப்பட்டு, தமக்காகக் காத்துக்கொண்டிருக்கிறவர்களுக்கு இரட்சிப்பை அருளும்படி இரண்டாந்தரம் பாவமில்லாமல் தரிசனமாவ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23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మొదటి నిబంధనకైతే సేవానియమములును ఈ లోక సంబంధమైన పరిశుద్ధస్థలమును ఉ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ఏలాగనగా మొదట ఒక గుడారమేర్పరచబడెను. అందులో దీపస్తంభమును, బల్లయు, దానిమీద ఉంచబడిన రొట్టెల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ండెను, దానికి పరిశుద్ధస్థలమని పే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రెండవ తెరకు ఆవల అతిపరిశుద్ధస్థలమను గుడారమ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అందులో సువర్ణధూపార్తియు, అంతటను బంగారురేకులతో తాపబడిన నిబంధనమందసమును ఉండెను. ఆ మందసములో మన్నాగ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ంగారు పాత్రయు, చిగిరించిన అహరోను చేతికఱ్ఱయు, నిబం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దానిపైని కరుణాపీఠమును కమ్ముకొనుచున్న మహిమగల కెరూబులుండెను. వీటినిగూర్చి యిప్పుడు వివరముగా చెప్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ల్లపడ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ఇవి ఈలాగు ఏర్పరచబడి నప్పుడు యాజకులు సేవచేయుచు, నిత్యమును ఈ మొదటి గుడారములోనికి వెళ్లుదురు గ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సంవత్సరమునకు ఒక్క సారి మాత్రమే ప్రధాన యాజకుడొక్కడే రక్తముచేత పట్టుకొని రెండవ గుడారములోన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వేశించును. ఆ రక్తము తనకొరకును ప్రజల అజ్ఞానకృతముల కొరకును అతడర్ప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దీనినిబట్టి ఆ మొదటి గుడార మింక నిలుచుచుండగా అతిపరిశుద్ధస్థలములో ప్రవేశించు మార్గము బయలుపరచబడలేద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ిశుద్ధాత్మ తెలియజేయు 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ఆ గుడారము ప్రస్తుతకాలమునకు ఉపమాన ముగా ఉన్నది. ఈ ఉపమానార్థమునుబట్టి మనస్సాక్షి విషయములో ఆరాధకున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ంపూర్ణసిద్ధి కలుగజేయలేని అర్పణలును బలులును అర్పింపబడుచ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ఇవి దిద్దు బాటు జరుగుకాలము వచ్చువరకు విధింపబడి, అన్నపాన ములతోను నానావిధములైన ప్రక్షాళనములతో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ంబం ధించిన శరీరాచారములు మాత్రమైయ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అయితే క్రీస్తు రాబోవుచున్న మేలులవిషయమై ప్రధానయాజకుడుగా వచ్చి, తానే నిత్యమైన విమోచన సంపాదించ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స్తకృతము కానిది, అనగా ఈ సృష్టి సంబంధము కానిదియు, మరి ఘనమ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మేకలయొక్కయు కోడెలయొక్కయు రక్తముతో కాక, తన స్వరక్తముతో ఒక్కసారే పరిశుద్ధస్థలములో ప్రవేశ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ఏలయనగా మేకలయొక్కయు, ఎడ్లయొక్కయు రక్తమును, మైలపడిన వారిమీద ఆవుదూడ బూడిదె చల్లుటయు, శరీరశుద్ధ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లుగునట్లు వారిని పరిశుద్ధపర చినయెడ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నిత్యుడగు ఆత్మద్వారా తన్నుతాను దేవునికి నిర్దోషినిగా అర్పించు కొనిన క్రీస్తుయొక్క రక్తమ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ర్జీవక్రియలను విడిచి జీవముగల దేవుని సేవించుటకు మీ మనస్సాక్షిని ఎంతో యెక్కువగా శుద్ధిచ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ఈ హేతువుచేత మొదటి నిబంధన కాలములో జరిగిన అపరాధములనుండి విమోచనము కలుగుటకై ఆయన మరణము పొందినందు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ిలువబడిన వారు నిత్యమైన స్వాస్థ్యమును గూర్చిన వాగ్దానమును పొందు నిమిత్తము ఆయన క్రొత్తనిబంధన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ధ్యవర్తియై య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మరణశాసనమెక్కడ ఉండునో అక్కడ మరణశాసనము వ్రాసినవాని మరణము అవశ్య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ఆ శాసనమును వ్రాసినవాడు మరణము పొందితేనే అదిచెల్లును; అది వ్రాసినవాడు జీవించుచుండగా అది ఎప్పుడైన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ల్లున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ఇందుచేత మొదటి నిబంధనకూడ రక్తములేకుండ ప్రతిష్ఠింపబడ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ధర్మశాస్త్రప్రకారము మోషే ప్రతి యాజ్ఞను ప్రజలతో చెప్పినతరువాత, ఆయన నీళ్లతోను, రక్తవర్ణముగ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ొఱ్ఱబొచ్చుతోను, హిస్సోపుతోను,కోడెలయొక్కయు మేకలయొక్కయు రక్తమును తీసి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దేవుడు మీకొరకు విధించిన నిబంధన రక్తమిదే అని చెప్పుచు, గ్రంథముమీదను ప్రజలందరి మీద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ోక్ష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అదేవిధముగా గుడారముమీదను సేవాపాత్రలన్నిటి మీదను ఆ రక్తమును ప్రోక్ష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మరియు ధర్మశాస్త్ర ప్రకారము సమస్త వస్తువులును రక్తముచేత శుద్ధిచేయబడుననియు, రక్తము చిందింపకుండ పా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్షమాపణ కలుగదనియు సామాన్యముగా చెప్పవచ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పరలోకమందున్న వాటిని పోలిన వస్తువులు ఇట్టి బలుల వలన శుద్ధిచేయబడవలసియుండెను గాని పరలోక సంబంధ మైనవ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ీటికంటె శ్రేష్ఠమైన బలులవలన శుద్ధిచేయబడ వలసి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అందువలన నిజమైన పరిశుద్ధస్థలమును పోలి హస్తకృతమైన పరిశుద్ధస్థలములలో క్రీస్తు ప్రవేశింపలేదు గాన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ప్పుడు మనకొరకు దేవుని సముఖమందు కనబడుటకు పరలొ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అంతేకాదు, ప్రధానయాజకుడు ప్రతి సంవత్సరము తనదికాని రక్తము తీసికొని పరిశుద్ధస్థలములోన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వేశించినట్లు, ఆయన అనేక పర్యాయములు తన్నుతాను అర్పించుకొనుటకు ప్రవేశి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అట్లయినయెడల జగత్తుపునాది వేయబడినది మొదలుకొని ఆయన అనేక పర్యాయములు శ్రమపడవలసివచ్చును. అయితే ఆయ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గముల సమాప్తియందు తన్నుతానే బలిగా అర్పించుకొనుటవ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మనుష్యులొక్కసారే మృతిపొందవలెనని నియమింపబడెను; ఆ తరువాత తీర్పు జరు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ఆలాగుననే క్రీస్తుకూడ అనేకుల పాపములను భరించుటకు ఒక్కసారే అర్పింపబడి, తనకొరకు కనిపెట్టు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ండువారి రక్షణ నిమిత్తము పాపములేకుండ రెండవసారి ప్రత్యక్ష మ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2026-10-21T04:46:03Z</dcterms:created>
  <dcterms:modified xsi:type="dcterms:W3CDTF">2026-10-21T04:46:03Z</dcterms:modified>
  <dc:title>హెబ్రీయులకు : 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