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46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ஆவியே, அன்பின் ஆவ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ம் இன்று த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்திரம் நிரம்பி வழிய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 தடாகமாக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ற்பாறை நீரூற்றாக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ப்புகள் யாவும் தணிய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னத்தின் மேல் அசைவாட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னத்தின் பாவம் உணர்த்த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ழுங்கின்மை மாற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ுமை நிறைவாக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த்தில் ஆறுதல்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ிலே மாறுதல்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ழியத்தில் எழுப்புதல்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ழிடங்கள் அரண்மனைய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விலே அக்கினி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த்தி ஜீவநதி ஓ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ங்காற்று முழக்கம்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க்கும் இடம் அசைய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 வரங்கள்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லவும் வாக்குகள்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்ளங்கபடு மாற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த்தில் தேவ அன்பு வேண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நிய பாஷைகள் பேச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ிலே சாட்சியாய் வாழ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ே உம்மை நான் சந்த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ண்ணியரே என்னையும் நிரப்ப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2026-10-23T23:32:19Z</dcterms:created>
  <dcterms:modified xsi:type="dcterms:W3CDTF">2026-10-23T23:32:19Z</dcterms:modified>
  <dc:title>துதிப் பாடல்கள் : 323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