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every soul be subject unto the higher powers. For there is no power but of God: the powers that be are ordained of G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every soul be subject unto the higher powers. For there is no power but of God: the powers that be are ordained of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soever therefore resists the power, resists the ordinance of God: and they that resist shall receive to themselves damnatio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soever therefore resists the power, resists the ordinance of God: and they that resist shall receive to themselves damnat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rulers are not a terror to good works, but to the evil. Will you then not be afraid of the power? do that which is good, and you shall have praise of the same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rulers are not a terror to good works, but to the evil. Will you then not be afraid of the power? do that which is good, and you shall have praise of the same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he is the minister of God to you for good. But if you do that which is evil, be afraid; for he bears not the sword in vain: for he is the minister of God, a revenger to execute wrath upon him that does evi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he is the minister of God to you for good. But if you do that which is evil, be afraid; for he bears not the sword in vain: for he is the minister of God, a revenger to execute wrath upon him that does evi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he is the minister of God to you for good. But if you do that which is evil, be afraid; for he bears not the sword in vain: for he is the minister of God, a revenger to execute wrath upon him that does evi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all of you must essentially be subject, not only for wrath, but also for conscience sak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for this cause pay all of you tribute also: for they are God's ministers, attending continually upon this very th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for this cause pay all of you tribute also: for they are God's ministers, attending continually upon this very th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nder therefore to all their dues: tribute to whom tribute is due; custom to whom custom; fear to whom fear; honour to whom honou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nder therefore to all their dues: tribute to whom tribute is due; custom to whom custom; fear to whom fear; honour to whom honou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nder therefore to all their dues: tribute to whom tribute is due; custom to whom custom; fear to whom fear; honour to whom honou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we no man any thing, but to love one another: for he that loves another has fulfilled the law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we no man any thing, but to love one another: for he that loves another has fulfilled the law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is, You shall not commit adultery, You shall not kill, You shall not steal, You shall not bear false witness, You shall not covet; and if there be any other commandment, it is briefly comprehended in this saying, namely, You shall love your neighbour as yourself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is, You shall not commit adultery, You shall not kill, You shall not steal, You shall not bear false witness, You shall not covet; and if there be any other commandment, it is briefly comprehended in this saying, namely, You shall love your neighbour as yourself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is, You shall not commit adultery, You shall not kill, You shall not steal, You shall not bear false witness, You shall not covet; and if there be any other commandment, it is briefly comprehended in this saying, namely, You shall love your neighbour as yourself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is, You shall not commit adultery, You shall not kill, You shall not steal, You shall not bear false witness, You shall not covet; and if there be any other commandment, it is briefly comprehended in this saying, namely, You shall love your neighbour as yoursel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ove works no ill to his neighbour: therefore love is the fulfilling of the law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ove works no ill to his neighbour: therefore love is the fulfilling of the law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, knowing the time, that now it is high time to awake out of sleep: for now is our salvation nearer than when we believ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, knowing the time, that now it is high time to awake out of sleep: for now is our salvation nearer than when we believ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, knowing the time, that now it is high time to awake out of sleep: for now is our salvation nearer than when we believ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night is far spent, the day is at hand: let us therefore cast off the works of darkness, and let us put on the armour of ligh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night is far spent, the day is at hand: let us therefore cast off the works of darkness, and let us put on the armour of ligh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walk honestly, as in the day; not in rioting and drunkenness, not in chambering and wantonness, not in strife and envying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walk honestly, as in the day; not in rioting and drunkenness, not in chambering and wantonness, not in strife and envyi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put all of you on the Lord Jesus Christ, and make not provision for the flesh, to fulfill the lusts thereo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யத்தை அவன் விருதாவாய்ப் பிடித்திருக்கவில்லை; தீமைசெய்கிறவன்மேல் கோபாக்கினை வரப்பண்ணும்படி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ச் செலுத்துகிற தேவஊழியக்காரனாயிருக்கிற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ஊழியக்காரராயிருக்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வரியையும், எவனுக்குத் தீர்வையைச் செலுத்தவேண்டியதோ அவனுக்குத் தீர்வையையும் செலுத்த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னிடத்தில் அன்புகூருகிறவன் நியாயப்பிரமாணத்தை நிறைவேற்ற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டத்தில் நீ அன்புகூருகிறதுபோலப் பிறனிடத்திலும் அன்புகூருவாயாக என்கிற ஒரே வார்த்தையிலே தொக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ங்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ுதல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வேண்டும்; நாம் விசுவாசிகளானபோது இரட்சிப்பு சமீபமாயிருந்ததைப் பார்க்கிலும் இப்பொழுது அது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 சமீப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யின் ஆயுதங்களைத் தரித்துக்கொள்ள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லிலே நடக்கிறவர்கள்போலச் சீராய் நட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2026-11-01T21:11:42Z</dcterms:created>
  <dcterms:modified xsi:type="dcterms:W3CDTF">2026-11-01T21:11:42Z</dcterms:modified>
  <dc:title>ரோமர்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