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மும் கைத் தாளமும் முழங்கிட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லமும் மாறாதவர் ஏசுவ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ரியனே சந்திரனே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தனை எங்கள் உள்ளம் அளித்தோ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ே கல்மழையே படைத்தோ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ய் கல்மனதை உடைப்போ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களே, வாரி-பரே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தனை அவர் பணிக்கே கொடுத்து நீர் #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ே, பிரபுக்களே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ங்களை ஏசுவுக்காய் செலுத்தியே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ர்த்தரையே ஏகமாய்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ே சமுத்திரமே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யலையாய் ஊழியர்கள் எழும்பினார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ே முன்னோடிகளே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த்தை பரிசுத்தர்கள் நிரப்புவார் துதியுங்கள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டத்தும் செயல்களெல்லாம் பார்த்தோரே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ாய்க் கிரியை செய்யும் வல்லோ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ையும் ஏற்றுக் கொள்ளும்இயேசுவ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ாம் ஏசுராஜன் பூமியில் ஆட்சி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# 2 தேவனை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ுரோடும் வீணையோடும் கர்த்த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ினால் பாவங்களைப் போக்கினார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2026-07-31T14:58:07Z</dcterms:created>
  <dcterms:modified xsi:type="dcterms:W3CDTF">2026-07-31T14:58:07Z</dcterms:modified>
  <dc:title>துதிப் பாடல்கள் : 108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