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னாந்தரமும் வறண்ட நிலமும் மகிழ்ந்து, கடுவெளி களித்து, புஷ்பத்தைப்போல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ளர்ந்த கைகளைத் திடப்படுத்தி, தள்ளாடுகிற முழங்கால்களைப் பலப்படுத்த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ுருடரின் கண்கள் திறக்கப்பட்டு, செவிடரின் செவிகள் திறவு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ுருடரின் கண்கள் திறக்கப்பட்டு, செவிடரின் செவிகள் திறவுண்ட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ুষ্ক মরুভূমি খুশি হয়ে উঠবে| মরুভূমি আনন্দিত হবে এবং বেড়ে উঠবে ফু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রুভূমি পরিপূর্ণ হবে ফুলের বাগানে এবং নিজের খুশীর কথা প্রকাশ করবে| মনে হবে যেন মরুভূমি আনন্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চছে| মরুভূমি উত্তর ইস্রায়েলের পাইন গাছের জন্য বিখ্যাত লিবানোনের বনাঞ্চলের মতোই সুন্দর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 মনোরম হয়ে উঠবে কর্মিল পাহাড় ও শারোণ উপত্যকার মতো| এটা ঘটবে কারণ সব লোক প্রভুর অপার মহি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| আমাদের ঈশ্বরের সৌন্দর্য় মানুষ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ুর্বল বাহুকে শক্ত কর| দুর্বল হাঁটুকে শক্ত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রা ভীত ও বিভ্রান্ত| সেই সব লোকদের বল, “শক্ত হও! ভীত হযো না!” দেখ, তোমাদের ঈশ্বর আসব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এুদের শাস্তি দেবেন| তিনি আসবেন এবং তোমাদের পুরস্কৃত করবেন| প্রভু আসবেন এবং তো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অন্ধ মানুষরা চোখে দেখতে পারবে| তাদের চোখ খুলে যাবে| তখন বধিররা শুনতে পাবে| তাদের কান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ঙ্গু মানুষরা হরিণের মতো নেচে উঠবে এবং যারা এখন কথা বলতে পারে না তারা গেযে উঠবে সুখের সঙ্গ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ন্তের জল যখন মরুভূমিতে প্রবাহিত হবে তখনই এসব ঘটবে| বসন্ত নেমে আসবে শুষ্ক জম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লোকরা মরীচিকাকে দেখছে জলের মতো কিন্তু সেই সময় আসবে প্রকৃত জলপ্রবাহ| শুষ্ক জমিতে কুযো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র তলা থেকে জল নিঃসৃত হবে| এক সময় যেখানে বন্য জন্তুরা রাজত্ব করত সেখানে লম্বা জলজ উদ্ভি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সেখানে একটা রাস্তা হবে| এই দীর্ঘ সড়ককে “পবিত্র সড়ক” নামে অভিহিত করা হবে| পাপী মান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থ দিয়ে হাঁটতে অনুমতি দেওয়া হবে না| যে সব নির্বোধ লোকরা ঈশ্বরের কথা বিশ্বাস করে না ত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 দিয়ে হাঁটতে পারবে না| এক মাত্র ভালো লোকরাই সেই পথে হাঁটার য়োগ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রাস্তায় কোন বিপদ থাকবে না| মানুষকে আঘাত করার জন্য সেই রাস্তায় কোন সিংহ থাকবে না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য় কোন ভয়ঙ্কর জন্তু থাকবে না| ঈশ্বর দ্বারা যে সব লোকরা রক্ষা পেয়েছে তারাই ঐ পথ দিয়ে হাঁ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তাঁর লোকদের মুক্ত করবেন| সেই সব লোক তাঁর কাছে ফিরে আসবে| সেই লোকরা যখন সিয়োনে আসব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খুশি হবে| মানুষগুলি চির কালের মতো সুখী হবে| তাদের সুখ হবে তাদের মাথার রাজমুকুটের মতো| আনন্দ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তে তারা পরিপূর্ণ হয়ে উঠবে| দুঃখ ও যন্ত্রণা তাদের কাছ থেকে দূরে, অনেক দূর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2026-10-20T03:07:27Z</dcterms:created>
  <dcterms:modified xsi:type="dcterms:W3CDTF">2026-10-20T03:07:27Z</dcterms:modified>
  <dc:title>যিশাইয়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