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ப்பட்டவர்களுக்கும், உடன்வேலையாட்களாய்ப் பிரயாசப்படுகிற மற்ற யாவருக்கும் நீங்கள் கீழ்ப்படிந்திருக்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ப்பட்டவர்களுக்கும், உடன்வேலையாட்களாய்ப் பிரயாசப்படுகிற மற்ற யாவருக்கும் நீங்கள் கீழ்ப்படிந்திருக்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ஸ்தேவான், பொர்த்துனாத்து, அகாயுக்கு என்பவர்கள் வந்ததற்காகச் சந்தோஷமாயிருக்கிறேன், நீங்கள் எனக்குச் செய்யவேண்டியதாயிருந்ததை அவர்கள் செய்தி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ஸ்தேவான், பொர்த்துனாத்து, அகாயுக்கு என்பவர்கள் வந்ததற்காகச் சந்தோஷமாயிருக்கிறேன், நீங்கள் எனக்குச் செய்யவேண்டியதாயிருந்ததை அவர்கள் செய்தி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ஆவிக்கும் உங்கள் ஆவிக்கும் ஆறுதல் செய்தார்கள்; இப்படிப்பட்டவர்களை அங்கிகாரம்பண்ண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ியா நாட்டிலுள்ள சபையார் உங்களை வாழ்த்துகிறார்கள். ஆக்கில்லாவும் பிரிஸ்கில்லாளும் தங்கள் வீட்டிலே கூடுகிற சபையோடுங்கூடக் கர்த்தருக்குள் உங்களை மிகவும் வாழ்த்த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ியா நாட்டிலுள்ள சபையார் உங்களை வாழ்த்துகிறார்கள். ஆக்கில்லாவும் பிரிஸ்கில்லாளும் தங்கள் வீட்டிலே கூடுகிற சபையோடுங்கூடக் கர்த்தருக்குள் உங்களை மிகவும் வாழ்த்த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ெல்லாரும் உங்களை வாழ்த்துகிறார்கள். ஒருவரையொருவர் பரிசுத்த முத்தத்தோடே வாழ்த்த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வுலாகிய நான் என் கையெழுத்தாலே உங்களை வாழ்த்த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கர்த்தராகிய இயேசுகிறிஸ்துவினிடத்தில் அன்புகூராமற்போனால், அவன் சபிக்கப்பட்டவனாயிருக்கக்கடவன், கர்த்தர் வர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் கர்த்தராகிய இயேசுகிறிஸ்துவினிடத்தில் அன்புகூராமற்போனால், அவன் சபிக்கப்பட்டவனாயிருக்கக்கடவன், கர்த்தர் வர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ாகிய இயேசுகிறிஸ்துவினுடைய கிருபை உங்களுடனேகூட இருப்ப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 இயேசுவுக்குள்ளான என்னுடைய அன்பு உங்களெல்லாரோடுங்கூட இருப்பதாக. ஆமெ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ுத்தவான்களுக்காகச் சேர்க்கப்படும் தர்மப்பணத்தைக்குறித்து நான் கலாத்தியா நாட்டுச் சபைகளுக்குப் பண்ணின திட்டத்தின்படியே நீங்களும் செய்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ிருக்கும்போது பணஞ்சேர்க்குதல் இராதபடிக்கு, உங்களில் அவனவன் வாரத்தின் முதல்நாள்தோறும், தன்தன் வரவுக்குத் தக்கதாக எதையாகிலும் தன்னிடத்திலே சேர்த்துவைக்க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ந்திருக்கும்போது பணஞ்சேர்க்குதல் இராதபடிக்கு, உங்களில் அவனவன் வாரத்தின் முதல்நாள்தோறும், தன்தன் வரவுக்குத் தக்கதாக எதையாகிலும் தன்னிடத்திலே சேர்த்துவைக்க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ரும்போது உங்கள் உபகாரத்தை எருசலேமுக்குக் கொண்டுபோகும்படிக்கு, நீங்கள் தகுதியுள்ளவர்களாகக் குறிக்கிறவர்கள் எவர்களோ, அவர்களிடத்தில் நிருபங்களைக் கொடுத்து, அவர்களை அனுப்ப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வரும்போது உங்கள் உபகாரத்தை எருசலேமுக்குக் கொண்டுபோகும்படிக்கு, நீங்கள் தகுதியுள்ளவர்களாகக் குறிக்கிறவர்கள் எவர்களோ, அவர்களிடத்தில் நிருபங்களைக் கொடுத்து, அவர்களை அனுப்ப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ும் போகத்தக்கதானால், அவர்கள் என்னுடனேகூட வரல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க்கெதோனியா நாட்டின் வழியாய்ப் போகிறபடியால், மக்கெதோனியா நாட்டைக் கடந்தபின்பு உங்களிடத்திற்கு வர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ங்கே போனாலும் நீங்கள் என்னை வழிவிட்டனுப்பும்படிக்கு நான் உங்களிடத்தில் சிலகாலம் தங்கவேண்டியதாயிருக்கும்; ஒருவேளை மழைகாலம் முடியும்வரையும் இர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வழிப்பிரயாணத்திலே உங்களைக் கண்டுகொள்ளமாட்டேன்; கர்த்தர் உத்தரவுகொடுத்தால் உங்களிடத்தில் வந்து சிலகாலம் தங்கியிருக்கலாமென்று நம்ப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வழிப்பிரயாணத்திலே உங்களைக் கண்டுகொள்ளமாட்டேன்; கர்த்தர் உத்தரவுகொடுத்தால் உங்களிடத்தில் வந்து சிலகாலம் தங்கியிருக்கலாமென்று நம்ப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பெந்தெகொஸ்தே பண்டிகைவரைக்கும் எபேசு பட்டணத்தில் இரு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 இங்கே பெரிதும் அநுகூலமுமான கதவு எனக்குத் திறக்கப்பட்டிருக்கிறது: விரோதஞ்செய்கிறவர்களும் அநேகர் இ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மோத்தேயு உங்களிடத்திற்கு வந்தானேயாகில், அவன் உங்களிடத்தில் பயமில்லாமலிருக்கப் பாருங்கள்; என்னைப்போல அவனும் கர்த்தருடைய கிரியையை நடப்பிக்கிறா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மோத்தேயு உங்களிடத்திற்கு வந்தானேயாகில், அவன் உங்களிடத்தில் பயமில்லாமலிருக்கப் பாருங்கள்; என்னைப்போல அவனும் கர்த்தருடைய கிரியையை நடப்பிக்கிறான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ஒருவனும் அவனை அற்பமாய் எண்ணாதிருப்பானாக; சகோதரரோடேகூட அவன் வருகிறதற்கு நான் காத்திருக்கிறபடியால், என்னிடத்தில் வரும்படிக்கு அவனைச் சமாதானத்தோடே வழிவிட்டனுப்ப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படியினால் ஒருவனும் அவனை அற்பமாய் எண்ணாதிருப்பானாக; சகோதரரோடேகூட அவன் வருகிறதற்கு நான் காத்திருக்கிறபடியால், என்னிடத்தில் வரும்படிக்கு அவனைச் சமாதானத்தோடே வழிவிட்டனுப்ப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னாகிய அப்பொல்லோவைக்குறித்தோவெனில், சகோதரரோடேகூட உங்களிடத்தில் வரும்படிக்கு அவனை மிகவும் வேண்டிக்கொண்டேன்; ஆகிலும் இப்பொழுது வர அவனுக்கு மனதில்லை; அவனுக்கு நற்சமயம் உண்டாயிருக்கும்போது வர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னாகிய அப்பொல்லோவைக்குறித்தோவெனில், சகோதரரோடேகூட உங்களிடத்தில் வரும்படிக்கு அவனை மிகவும் வேண்டிக்கொண்டேன்; ஆகிலும் இப்பொழுது வர அவனுக்கு மனதில்லை; அவனுக்கு நற்சமயம் உண்டாயிருக்கும்போது வர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ழித்திருங்கள், விசுவாசத்திலே நிலைத்திருங்கள், புருஷராயிருங்கள், திடன்கொள்ள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ழித்திருங்கள், விசுவாசத்திலே நிலைத்திருங்கள், புருஷராயிருங்கள், திடன்கொள்ள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காரியங்களெல்லாம் அன்போடே செய்யப்படக்கடவ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ஸ்தேவானுடைய வீட்டார் அகாயாநாட்டிலே முதற்பலனானவர்களென்றும், பரிசுத்தவான்களுக்கு ஊழியஞ்செய்யும்படிக்குத் தங்களை ஒப்புவித்திருக்கிறார்களென்றும் அறிந்திருக்கிறீர்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கோதரரே, ஸ்தேவானுடைய வீட்டார் அகாயாநாட்டிலே முதற்பலனானவர்களென்றும், பரிசுத்தவான்களுக்கு ஊழியஞ்செய்யும்படிக்குத் தங்களை ஒப்புவித்திருக்கிறார்களென்றும் அறிந்திருக்கிறீர்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ದರಿಂದ ಅಂಥವರಿಗೂ ನಮ್ಮೊಂದಿಗೆ ಸಹಾಯ ಮಾಡುತ್ತಾ ಪ್ರಯಾಸಪಡುವ ಪ್ರತಿಯೊಬ್ಬನಿಗೂ ನೀವು ಅಧೀನರಾಗಬೇಕೆ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ಬೇಡಿ 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್ತೆಫನನೂ ಫೊರ್ತುನಾತನೂ ಅಖಾಯಿಕನೂ ಬಂದದರಿಂದ ನನಗೆ ಸಂತೋಷ ವಾಯಿತು. ನೀವು ಇಲ್ಲದ್ದರಿಂದ ಉಂಟಾದ ಕೊರತೆ 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ನೀಗ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ು ನನ್ನ ಆತ್ಮವನ್ನೂ ನಿಮ್ಮ ಆತ್ಮಗಳನ್ನೂ ಉಪಶಮನ ಮಾಡಿದರು. ಇಂಥವರನ್ನು ಸನ್ಮಾನ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ಸ್ಯ ಸಭೆಗಳವರು ನಿಮಗೆ ವಂದನೆ ಹೇಳುತ್ತಾರೆ. ಅಕ್ವಿಲನೂ ಪ್ರಿಸ್ಕಿಲ್ಲಳೂ ತಮ್ಮ ಮನೆಯಲ್ಲಿ ಕೂಡುವ ಸಭೆಯವರ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ಲ್ಲಿ ಅನೇಕ ವಂದನೆಗಳನ್ನು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ಸಹೋದರ ರೆಲ್ಲರೂ ನಿಮ್ಮನ್ನು ವಂದಿಸುತ್ತಾರೆ. ಪವಿತ್ರವಾದ ಮುದ್ದಿಟ್ಟು ಒಬ್ಬರನ್ನೊಬ್ಬರು ವಂದ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ಪೌಲನೆಂಬ ನಾನು ಸ್ವಂತ ಕೈಯಿಂದ ವಂದನೆ ಯನ್ನು ಬರ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ಯಾವನಾದರೂ ಕರ್ತನಾದ ಯೇಸು ಕ್ರಿಸ್ತನನ್ನು ಪ್ರೀತಿಸದಿದ್ದರೆ ಅವನು ಅನಾಥಿಮ (ಶಾಪಗ್ರಸ್ತನಾಗಲಿ;) ಮಾರನಾಥ (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ಬರುತ್ತಾನೆ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ಮ್ಮ ಕರ್ತನಾದ ಯೇಸು ಕ್ರಿಸ್ತನ ಕೃಪೆಯು ನಿಮ್ಮೊಂದಿ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್ರಿಸ್ತ ಯೇಸುವಿನಲ್ಲಿ ನಿಮ್ಮೆಲ್ಲರೊಂದಿಗೆ ನನ್ನ ಪ್ರೀತಿ ಇ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ರಿಶುದ್ಧರಿಗೋಸ್ಕರ ಹಣವನ್ನೆತ್ತುವ ವಿಷಯದಲ್ಲಿ ಗಲಾತ್ಯ ಸಭೆಗಳಿಗೆ ನಾನು ಅಪ್ಪಣೆಕೊಟ್ಟಂತೆ ನೀವೂ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ಬಂದಾಗ (ಹಣ) ಕೂಡಿಸುವದು ಇರದಂತೆ ದೇವರು ಅಭಿವೃದ್ಧಿ ಪಡಿಸಿದ ಪ್ರಕಾರ ವಾರದ ಮೊದಲನೆಯ ದಿನದಲ್ಲಿ ನಿಮ್ಮ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ಯೊಬ್ಬನು ತನ್ನ ಹತ್ತಿರ ಕೂಡಿಟ್ಟು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ಧಾರಾಳವಾಗಿ ಕೊಟ್ಟದ್ದನ್ನು ಯೆರೂಸಲೇಮಿಗೆ ತೆಗೆದುಕೊಂಡು ಹೋಗುವಂತೆ ನೀವು ನಿಮ್ಮ ಪತ್ರಗಳಿಂದ ಯಾ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ಗ್ಯರೆಂದು ಸೂಚಿಸು ವಿರೋ ಅವರನ್ನು ನಾನು ಕಳುಹ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ಸಹ ಹೋಗುವದು ಯುಕ್ತವಾಗಿ ತೋರಿದರೆ ಅವರು ನನ್ನ ಜೊತೆಯಲ್ಲಿ ಹೋಗ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ಮಕೆದೋನ್ಯವನ್ನು ಹಾದು ಹೋಗುವಾಗ ನಿಮ್ಮ ಬಳಿಗೆ ಬರುವೆನು; ಯಾಕಂದರೆ ನಾನು ಮಕೆದೋನ್ಯವನ್ನು ಹಾದು ಹೋಗಲೇ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ಮ್ಮಲ್ಲಿದ್ದು ಹಿಮಕಾಲ ವನ್ನಾದರೂ ಕಳೆದೇನು; ಆಗ ನಾನು ಹೋಗಬೇಕಾದ ಸ್ಥಳಕ್ಕೆ ನೀವು ನನ್ನನ್ನು ಸಾಗ ಕಳುಹಿಸ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ಈಗ ನನ್ನ ಪ್ರಯಾಣದಲ್ಲಿ ನಿಮ್ಮನ್ನು ನೋಡಲು ನನಗೆ ಇಷ್ಟವಿಲ್ಲ, ಕರ್ತನ ಅಪ್ಪಣೆಯಾದರೆ ನಾನು ನಿಮ್ಮೊಂದಿಗೆ ಸ್ವಲ್ಪ ಕಾ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ಕ್ಕೆ ನಿರೀಕ್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ಪಂಚಾ ಶತ್ತಮ ದಿನದ ವರೆಗೆ ನಾನು ಎಫೆಸದಲ್ಲಿ ಇ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ಾರ್ಯಸಾಧಕವಾಗುವ ದೊಡ್ಡದೊಂದು ಬಾಗಲು ನನಗೋಸ್ಕರ ತೆರೆಯಲ್ಪಟ್ಟಿದೆ, ಅನೇಕ ವಿರೋಧಿಗಳು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ತಿಮೋಥೆಯನು ಬಂದರೆ ಅವನು ನಿಮ್ಮ ಬಳಿ ಯಲ್ಲಿ ಭಯವಿಲ್ಲದೆ ಇರುವಂತೆ ನೋಡಿಕೊಳ್ಳಿರಿ; ನನ್ನ ಹಾಗೆಯೇ ಅವನ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ವನ್ನು ನ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ದರಿಂದ ಯಾರೂ ಅವನನ್ನು ಹೀನೈಸಬಾರದು; ಅವನು ನನ್ನ ಬಳಿಗೆ ಬರುವಂತೆ ಅವನನ್ನು ಸಮಾಧಾನ ದಿಂದ ಸಾಗಕಳುಹಿಸಿರಿ;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ರೊಂದಿಗೆ ಬರುವದನ್ನು ನಾನು ಎದುರು ನೋ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ಹೋದರನಾದ ಅಪೊಲ್ಲೋಸನು ಸಹೋದರ ರೊಂದಿಗೆ ನಿಮ್ಮ ಬಳಿಗೆ ಹೋಗಬೇಕೆಂದು ನಾನು ಬಹಳವಾಗಿ ಇಷ್ಟಪಟ್ಟೆನು. ಆದರೆ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ದಕ್ಕೆ ಅವನಿಗೆ ಸ್ವಲ್ಪವೂ ಮನಸ್ಸಿರಲಿಲ್ಲ; ಅನುಕೂಲವಾದ ಸಮಯ ಸಿಕ್ಕಿದಾಗ ಬ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ಹೋದರನಾದ ಅಪೊಲ್ಲೋಸನು ಸಹೋದರ ರೊಂದಿಗೆ ನಿಮ್ಮ ಬಳಿಗೆ ಹೋಗಬೇಕೆಂದು ನಾನು ಬಹಳವಾಗಿ ಇಷ್ಟಪಟ್ಟೆನು. ಆದರೆ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ದಕ್ಕೆ ಅವನಿಗೆ ಸ್ವಲ್ಪವೂ ಮನಸ್ಸಿರಲಿಲ್ಲ; ಅನುಕೂಲವಾದ ಸಮಯ ಸಿಕ್ಕಿದಾಗ ಬ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ಮಾಡುವದನ್ನೆಲ್ಲಾ ಪ್ರೀತಿಯಿಂದ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ಸ್ತೆಫನನ ಮನೆಯವರು ಅಕಾಯದ ಪ್ರಥಮ ಫಲವೆಂದೂ ಅವರು ಪರಿಶುದ್ಧರ ಸೇವೆಯಲ್ಲಿ ತಮ್ಮನ್ನು ಒಪ್ಪಿಸಿಕೊಟ್ಟಿದ್ದರ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ತಿಳಿ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2026-10-22T10:53:33Z</dcterms:created>
  <dcterms:modified xsi:type="dcterms:W3CDTF">2026-10-22T10:53:33Z</dcterms:modified>
  <dc:title>1 ಕೊರಿಂಥದವರಿಗೆ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