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ன்னது: நீ போய்க் குயவன் வேலையான ஒரு கலசத்தைக்கொண்டு, ஜனத்தின் மூப்பரிலும் ஆசாரியர்களின் மூப்பரிலும் சிலரைக் கூட்டிக்கொண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ன்னது: நீ போய்க் குயவன் வேலையான ஒரு கலசத்தைக்கொண்டு, ஜனத்தின் மூப்பரிலும் ஆசாரியர்களின் மூப்பரிலும் சிலரைக் கூட்டிக்கொண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ழக்கு வாசலுக்கு எதிரான இன்னோமுடைய குமாரனின் பள்ளத்தாக்கிலே புறப்பட்டுப்போய், நான் உன்னோடே சொல்லும் வார்த்தைகளை அங்கே பிரசித்தப்படுத்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ழக்கு வாசலுக்கு எதிரான இன்னோமுடைய குமாரனின் பள்ளத்தாக்கிலே புறப்பட்டுப்போய், நான் உன்னோடே சொல்லும் வார்த்தைகளை அங்கே பிரசித்தப்படுத்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ர்களை நோக்கி: யூதாவின் ராஜாக்களே, எருசலேமின் குடிகளே, கர்த்தருடைய வார்த்தைகளைக் கேளுங்கள்; இஸ்ரவேலின் தேவனாகிய சேனைளின் கர்த்தர் சொல்லுகிறார்: இதோ, நான் இந்த ஸ்தலத்தின்மேல் ஒரு பொல்லாப்பை வரப்பண்ணுவேன்; அதைக் கேட்கிற யாவருடைய காதுகளிலும் அது தொனித்துக்கொண்ட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ர்களை நோக்கி: யூதாவின் ராஜாக்களே, எருசலேமின் குடிகளே, கர்த்தருடைய வார்த்தைகளைக் கேளுங்கள்; இஸ்ரவேலின் தேவனாகிய சேனைளின் கர்த்தர் சொல்லுகிறார்: இதோ, நான் இந்த ஸ்தலத்தின்மேல் ஒரு பொல்லாப்பை வரப்பண்ணுவேன்; அதைக் கேட்கிற யாவருடைய காதுகளிலும் அது தொனித்துக்கொண்ட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ர்களை நோக்கி: யூதாவின் ராஜாக்களே, எருசலேமின் குடிகளே, கர்த்தருடைய வார்த்தைகளைக் கேளுங்கள்; இஸ்ரவேலின் தேவனாகிய சேனைளின் கர்த்தர் சொல்லுகிறார்: இதோ, நான் இந்த ஸ்தலத்தின்மேல் ஒரு பொல்லாப்பை வரப்பண்ணுவேன்; அதைக் கேட்கிற யாவருடைய காதுகளிலும் அது தொனித்துக்கொண்ட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்னை விட்டுவிட்டு, இந்த ஸ்தலத்தை அந்நிய ஸ்தலமாக்கி, தாங்களும், தங்கள் பிதாக்களும், யூதாவின் ராஜாக்களும், அறியாதிருந்த அந்நிய தேவர்களுக்கு அதிலே தூபங்காட்டி, இந்த ஸ்தலத்தைக் குற்றமில்லாதவர்களின் இரத்தத்தினாலே நிரப்பினபடியினால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்னை விட்டுவிட்டு, இந்த ஸ்தலத்தை அந்நிய ஸ்தலமாக்கி, தாங்களும், தங்கள் பிதாக்களும், யூதாவின் ராஜாக்களும், அறியாதிருந்த அந்நிய தேவர்களுக்கு அதிலே தூபங்காட்டி, இந்த ஸ்தலத்தைக் குற்றமில்லாதவர்களின் இரத்தத்தினாலே நிரப்பினபடியினால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பிள்ளைகளைப் பாகாலுக்குத் தகனபலிகளாகத் தகனிக்கும்படி பாகாலின் மேடைகளைக் கட்டினபடியினாலும் இப்படிவரப்பண்ணுவேன்; இவைகளை நான் கற்பித்ததுமில்லை சொன்னதுமில்லை, இவைகள் என் இருதயத்தில் தோன்றினது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பிள்ளைகளைப் பாகாலுக்குத் தகனபலிகளாகத் தகனிக்கும்படி பாகாலின் மேடைகளைக் கட்டினபடியினாலும் இப்படிவரப்பண்ணுவேன்; இவைகளை நான் கற்பித்ததுமில்லை சொன்னதுமில்லை, இவைகள் என் இருதயத்தில் தோன்றினத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இதோ, நாட்கள்வரும், அப்பொழுது இந்த ஸ்தலம் தோப்பேத்தென்றும், இன்னோமுடைய குமாரனின் பள்ளத்தாக்கென்றும் இனிச் சொல்லப்படாமல், சங்காரப்பள்ளத்தாக்கென்று சொல்லப்ப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இதோ, நாட்கள்வரும், அப்பொழுது இந்த ஸ்தலம் தோப்பேத்தென்றும், இன்னோமுடைய குமாரனின் பள்ளத்தாக்கென்றும் இனிச் சொல்லப்படாமல், சங்காரப்பள்ளத்தாக்கென்று சொல்ல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யூதாவுக்கும் எருசலேமுக்கும் கொண்டிருந்த ஆலோசனையை இந்த ஸ்தலத்திலே வெறுமையாக்கி, அவர்கள் சத்துருக்களுக்கு முன்பாக அவர்களைப் பட்டயத்தினாலும், அவர்கள் பிராணனை வாங்கத்தேடுகிறவர்களின் கையினாலும் விழப்பண்ணி, அவர்கள் பிரேதங்களை ஆகாயத்துப் பறவைகளுக்கும், பூமியின் மிருகங்களுக்கும் இரையாகக்கொடு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யூதாவுக்கும் எருசலேமுக்கும் கொண்டிருந்த ஆலோசனையை இந்த ஸ்தலத்திலே வெறுமையாக்கி, அவர்கள் சத்துருக்களுக்கு முன்பாக அவர்களைப் பட்டயத்தினாலும், அவர்கள் பிராணனை வாங்கத்தேடுகிறவர்களின் கையினாலும் விழப்பண்ணி, அவர்கள் பிரேதங்களை ஆகாயத்துப் பறவைகளுக்கும், பூமியின் மிருகங்களுக்கும் இரையாகக்கொடு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யூதாவுக்கும் எருசலேமுக்கும் கொண்டிருந்த ஆலோசனையை இந்த ஸ்தலத்திலே வெறுமையாக்கி, அவர்கள் சத்துருக்களுக்கு முன்பாக அவர்களைப் பட்டயத்தினாலும், அவர்கள் பிராணனை வாங்கத்தேடுகிறவர்களின் கையினாலும் விழப்பண்ணி, அவர்கள் பிரேதங்களை ஆகாயத்துப் பறவைகளுக்கும், பூமியின் மிருகங்களுக்கும் இரையாகக்கொடு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நகரத்தைப் பாழாக்கவும், கூச்சலிட்டு நிந்திக்கிற நிந்தையாகவும் வைப்பேன்; அதைக் கடந்துபோகிறவன் எவனும் பிரமித்து, அதின் எல்லா வாதைகளினிமித்தமும் ஈசலிடுவ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நகரத்தைப் பாழாக்கவும், கூச்சலிட்டு நிந்திக்கிற நிந்தையாகவும் வைப்பேன்; அதைக் கடந்துபோகிறவன் எவனும் பிரமித்து, அதின் எல்லா வாதைகளினிமித்தமும் ஈசலிட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சத்துருக்களும் அவர்கள் பிராணனை வாங்கத் தேடுகிறவர்களும், அவர்களை இறுகப்பிடிக்கப்போகிற முற்றிக்கையிலும் இடுக்கத்திலும், நான் அவர்களைத் தங்கள் குமாரரின் மாம்சத்தையும் தங்கள் குமாரத்திகளின் மாம்சத்தையும் தின்னப்பண்ணுவேன்; அவனவன் தனக்கு அடுத்தவனுடைய மாம்சத்தைத் தின்பான் என்று கர்த்தர் சொல்லுகிறார் என்று நீ சொல்ல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சத்துருக்களும் அவர்கள் பிராணனை வாங்கத் தேடுகிறவர்களும், அவர்களை இறுகப்பிடிக்கப்போகிற முற்றிக்கையிலும் இடுக்கத்திலும், நான் அவர்களைத் தங்கள் குமாரரின் மாம்சத்தையும் தங்கள் குமாரத்திகளின் மாம்சத்தையும் தின்னப்பண்ணுவேன்; அவனவன் தனக்கு அடுத்தவனுடைய மாம்சத்தைத் தின்பான் என்று கர்த்தர் சொல்லுகிறார் என்று நீ சொல்ல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னோடேகூட வந்த மனுஷருடைய கண்களுக்கு முன்பாக அந்தக் கலசத்தை உடைத்துப்போட்ட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 நோக்கி: திரும்பச் செப்பனிடப்படக் கூடாத குயவனுடைய மண்பாண்டத்தை உடைத்துப்போட்டவண்ணமாக நான் இந்த ஜனத்தையும் இந்த நகரத்தையும் உடைத்துப்போடுவேன்; புதைக்கிறதற்கு இடமில்லாததினால் தோப்பேத்திலே சவங்களைப் புதைப்பார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 நோக்கி: திரும்பச் செப்பனிடப்படக் கூடாத குயவனுடைய மண்பாண்டத்தை உடைத்துப்போட்டவண்ணமாக நான் இந்த ஜனத்தையும் இந்த நகரத்தையும் உடைத்துப்போடுவேன்; புதைக்கிறதற்கு இடமில்லாததினால் தோப்பேத்திலே சவங்களைப் புதைப்பார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 நோக்கி: திரும்பச் செப்பனிடப்படக் கூடாத குயவனுடைய மண்பாண்டத்தை உடைத்துப்போட்டவண்ணமாக நான் இந்த ஜனத்தையும் இந்த நகரத்தையும் உடைத்துப்போடுவேன்; புதைக்கிறதற்கு இடமில்லாததினால் தோப்பேத்திலே சவங்களைப் புதைப்பார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்விதமாக நான் இந்த ஸ்தலத்துக்கும் இதின் குடிகளுக்கும் செய்து, இந்த நகரத்தைத் தோப்பேத்துக்குச் சரியாக்க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்விதமாக நான் இந்த ஸ்தலத்துக்கும் இதின் குடிகளுக்கும் செய்து, இந்த நகரத்தைத் தோப்பேத்துக்குச் சரியாக்க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வீடுகளின்மேல் வானத்தின் சகல சேனைக்கும் தூபங்காட்டி அந்நியதேவர்களுக்குப் பானபலிகளை வார்த்தார்களோ, அந்த வீடுகளாகிய எருசலேமின் வீடுகளும் யூதாவுடைய ராஜாவின் வீடுகளும் தோப்பேத் என்கிற ஸ்தலத்தைப்போல் தீட்டுப்பட்டவைகளாய் இருக்குமெ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வீடுகளின்மேல் வானத்தின் சகல சேனைக்கும் தூபங்காட்டி அந்நியதேவர்களுக்குப் பானபலிகளை வார்த்தார்களோ, அந்த வீடுகளாகிய எருசலேமின் வீடுகளும் யூதாவுடைய ராஜாவின் வீடுகளும் தோப்பேத் என்கிற ஸ்தலத்தைப்போல் தீட்டுப்பட்டவைகளாய் இருக்குமெ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வீடுகளின்மேல் வானத்தின் சகல சேனைக்கும் தூபங்காட்டி அந்நியதேவர்களுக்குப் பானபலிகளை வார்த்தார்களோ, அந்த வீடுகளாகிய எருசலேமின் வீடுகளும் யூதாவுடைய ராஜாவின் வீடுகளும் தோப்பேத் என்கிற ஸ்தலத்தைப்போல் தீட்டுப்பட்டவைகளாய் இருக்குமெ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எரேமியா, கர்த்தர் தன்னைத் தீர்க்கதரிசனஞ்சொல்ல அனுப்பின தோப்பேத்திலிருத்து வந்து, கர்த்தருடைய ஆலயத்தின் பிராகாரத்திலே நின்றுகொண்டு, எல்லா ஜனங்களையும் பார்த்து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எரேமியா, கர்த்தர் தன்னைத் தீர்க்கதரிசனஞ்சொல்ல அனுப்பின தோப்பேத்திலிருத்து வந்து, கர்த்தருடைய ஆலயத்தின் பிராகாரத்திலே நின்றுகொண்டு, எல்லா ஜனங்களையும் பார்த்து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ீங்கள் என் வார்த்தைகளைக் கேளாதபடிக்கு உங்கள் கழுத்தைக் கடினப்படுத்தினபடியினால் நான் இந்த நகரத்துக்கு விரோதமாய்ச் சொன்ன எல்லாத் தீங்கையும் இதின்மேலும் இதற்கடுத்த பட்டணங்களின்மேலும் வரப்பண்ணுவேன் என்று இஸ்ரவேலின் தேவனாகிய சேனைகளின் கர்த்தர் சொல்லுகிறார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ீங்கள் என் வார்த்தைகளைக் கேளாதபடிக்கு உங்கள் கழுத்தைக் கடினப்படுத்தினபடியினால் நான் இந்த நகரத்துக்கு விரோதமாய்ச் சொன்ன எல்லாத் தீங்கையும் இதின்மேலும் இதற்கடுத்த பட்டணங்களின்மேலும் வரப்பண்ணுவேன் என்று இஸ்ரவேலின் தேவனாகிய சேனைகளின் கர்த்தர் சொல்லுகிறார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ீங்கள் என் வார்த்தைகளைக் கேளாதபடிக்கு உங்கள் கழுத்தைக் கடினப்படுத்தினபடியினால் நான் இந்த நகரத்துக்கு விரோதமாய்ச் சொன்ன எல்லாத் தீங்கையும் இதின்மேலும் இதற்கடுத்த பட்டணங்களின்மேலும் வரப்பண்ணுவேன் என்று இஸ்ரவேலின் தேவனாகிய சேனைகளின் கர்த்தர் சொல்லுகிற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ಹೀಗೆ ಹೇಳುತ್ತಾನೆ--ಹೋಗಿ, ಕುಂಬಾರನ ಮಣ್ಣಿನ ಕೂಜೆಯನ್ನು ತಕ್ಕೊಂಡು, ಜನರ ಹಿರಿಯರಿಂದಲೂ ಯಾಜ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ರಿಯರಿಂದಲೂ ಕೆಲವರನ್ನು ಕರ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ೂಡಣ ಬಾಗಿಲಿನ ಪ್ರವೇಶದ ಬಳಿಯಲ್ಲಿ ಹಿನ್ನೋಮನ ಮಗನ ತಗ್ಗಿಗೆ ಹೋಗಿ, ನಾನು ನಿನಗೆ ಹೇಳುವ ಮಾತುಗಳನ್ನು ಅಲ್ಲಿ ಸಾ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ಓ ಯೆಹೂದದ ಅರಸರೇ, ಯೆರೂಸಲೇಮಿನ ನಿವಾಸಿಗಳೇ, ಕರ್ತನ ವಾಕ್ಯವನ್ನು ಕೇಳಿರಿ. ಇಸ್ರಾಯೇಲಿನ ದೇವರಾಗಿರುವ ಸೈನ್ಯ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ಹೀಗನ್ನುತ್ತಾನೆ--ಇಗೋ, ನಾನು ಈ ಸ್ಥಳದ ಮೇಲೆ ಕೇಡನ್ನು ಬರಮಾಡುತ್ತೇನೆ; ಅದನ್ನು ಕೇಳುವವ ರೆಲ್ಲರ ಕಿವಿ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ಂಯ್‌ಗುಟ್ಟ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ರು ನನ್ನನ್ನು ಬಿಟ್ಟು ಈ ಸ್ಥಳವನ್ನು ಪರಸ್ಥಳ ಮಾಡಿ, ಅವರೂ ಅವರ ತಂದೆಗಳೂ ಯೆಹೂದದ ಅರಸರೂ ಅರಿಯದ ಬೇರೆ ದೇವರು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ಿ ಧೂಪಸುಟ್ಟು ಈ ಸ್ಥಳವನ್ನು ಅಪರಾಧವಿಲ್ಲದವರ ರಕ್ತ ದಿಂದ ತುಂಬ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ತಮ್ಮ ಮಕ್ಕಳನ್ನು ಬಾಳನಿಗೆ ದಹನ ಬಲಿಗಳಾಗಿ ಬೆಂಕಿಯಲ್ಲಿ ಸುಡುವದಕ್ಕೆ ಬಾಳನ ಉನ್ನತ ಸ್ಥಳಗಳನ್ನು ಕಟ್ಟ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ಂಥದ್ದನ್ನು ನಾನು ಆಜ್ಞಾ ಪಿಸಲಿಲ್ಲ, ನಾನು ಹೇಳಲಿಲ್ಲ, ನನ್ನ ಮನಸ್ಸಿಗೆ ಬ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ೀಗಿರುವದರಿಂದ ಕರ್ತನು ಹೇಳುವದೇನಂದರೆ --ಇಗೋ, ದಿನಗಳು ಬರುವವು; ಆಗ ಈ ಸ್ಥಳವು ಇನ್ನು ತೋಫೆತೆಂದು, ಹಿನ್ನೋಮನ ಮಗ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ಗ್ಗೆಂದು ಅಲ್ಲ, ಕೊಲೆಯ ತಗ್ಗೆಂದು ಕರೆಯ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ನು ಈ ಸ್ಥಳದಲ್ಲಿ ಯೆಹೂದದ, ಯೆರೂಸಲೇಮಿನ ಆಲೋಚನೆಯನ್ನು ಶೂನ್ಯ ಮಾಡುವೆನು; ಅವರ ಶತ್ರುಗಳ ಮುಂದೆಯೂ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ಣವನ್ನು ಹುಡುಕು ವವರ ಕೈಯಿಂದಲೂ ಅವರನ್ನು ಕತ್ತಿಯಿಂದ ಬೀಳು ವಂತೆ ಮಾಡುವೆನು; ಅವರ ಹೆಣಗಳನ್ನು ಆಕಾಶದ ಪಕ್ಷಿಗ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ಮಿಯ ಮೃಗಗಳಿಗೂ ಆಹಾರವಾಗಿ ಕೊ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ಈ ಪಟ್ಟಣಗಳನ್ನು ಹಾಳಾಗಿಯೂ ತಿರಸ್ಕರಿಸಲ್ಪಡುವಂತೆಯೂ ಮಾಡುವೆನು; ಅದನ್ನು ಹಾದುಹೋಗುವವರೆಲ್ಲರು ಅದರ ಎಲ್ಲಾ ಬಾಧೆ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ಿತ್ತ ವಿಸ್ಮಯಹೊಂದಿ ಸಿಳ್ಳು ಹಾಕ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ರು ತಮ್ಮ ಕುಮಾರರ ಕುಮಾರ್ತೆಯರ ಮಾಂಸವನ್ನೂ ತಿನ್ನುವಂತೆ ಮಾಡುವೆನು; ಮುತ್ತಿಗೆಯಲ್ಲಿ ಸಹ ಅವರ ಶತ್ರುಗಳೂ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ಣವನ್ನು ಹುಡುಕುವವರೂ ಅವರಿಗೆ ಮಾಡುವ ಇಕ್ಕಟ್ಟಿನಲ್ಲಿಯೂ ಅವರು ತಮ್ಮ ತಮ್ಮ ಸ್ನೇಹಿತರ ಮಾಂಸವನ್ನು ತಿನ್ನ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ನೀನು ನಿನ್ನ ಸಂಗಡ ಬಂದ ಮನುಷ್ಯರ ಮುಂದೆ ಆ ಕೂಜೆಯನ್ನು ಒಡೆದು, ಅವರಿಗೆ ಹೇಳಬೇಕಾದದ್ದೇ ನಂ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ಸೈನ್ಯಗಳ ಕರ್ತನು ಹೀಗೆ ಹೇಳುತ್ತಾನೆ --ಯಾವ ಪ್ರಕಾರ ಒಬ್ಬನು ಕುಂಬಾರನ ಪಾತ್ರೆಯನ್ನು ಅದು ತಿರಿಗಿ ಒಂದುಗೂಡದ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ಡೆಯುತ್ತಾನೋ ಅದೇ ಪ್ರಕಾರ ನಾನು ಈ ಜನವನ್ನೂ ಈ ಪಟ್ಟಣ ವನ್ನೂ ಒಡೆದು ಬಿಡುವೆನು; ಆಗ ಹೂಣಿಡುವದಕ್ಕೆ ಸ್ಥಳವಿ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ಫೆತಿನಲ್ಲಿ ಅವರು ಹೂಣಿ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ೀಗೆ ಈ ಸ್ಥಳಕ್ಕೂ ಅದರ ನಿವಾಸಿಗಳಿಗೂ ಮಾಡು ವೆನೆಂದು ಕರ್ತನು ಹೇಳುತ್ತಾನೆ; ಈ ಪಟ್ಟಣವನ್ನು ತೋಫೆತಿನ ಹಾಗ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ಯಾವ ಮನೆಗಳ ಮಾಳಿಗೆಗಳ ಮೇಲೆ ಆಕಾಶದ ಸೈನ್ಯಕ್ಕೆಲ್ಲಾ ಧೂಪಸುಟ್ಟು ಬೇರೆ ದೇವರುಗಳಿಗೆ ಪಾನದ ಅರ್ಪಣೆ 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ಯ್ದಿದ್ದಾರೋ ಆ ಎಲ್ಲಾ ಮನೆಗಳ ನಿಮಿತ್ತ ವಾಗಿ ಯೆರೂಸಲೇಮಿನ ಮನೆಗಳೂ ಯೆಹೂದದ ಅರಸರ ಮನೆಗಳೂ ತೋಫೆತಿನ ಸ್ಥಳದ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ಶುದ್ಧವಾ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ಕರ್ತನು ಯೆರೆವಿಾಯನನ್ನು ಪ್ರವಾದಿಸು ವದಕ್ಕೆ ಕಳುಹಿಸಿದ ತೋಫೆತಿನಿಂದ ಬಂದು ಕರ್ತನ ಆಲಯದ ಅಂಗಳ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ುಕೊಂಡು ಜನರಿಗೆಲ್ಲಾ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ಸ್ರಾಯೇಲಿನ ದೇವರಾದ ಸೈನ್ಯಗಳ ಕರ್ತನು ಹೀಗೆ ಹೇಳುತ್ತಾನೆ--ಇಗೋ, ನಾನು ಈ ಪಟ್ಟಣದ ಮೇಲೆಯೂ ಅದರ ಎಲ್ಲಾ ಊರ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ಯೂ ನಾನು ಅದಕ್ಕೆ ವಿರೋಧವಾಗಿ ಹೇಳಿದ ಕೇಡನ್ನೆಲ್ಲಾ ಬರ ಮಾಡುತ್ತೇನೆ; ಅವರು ನನ್ನ ಮಾತುಗಳನ್ನು ಕೇಳದ ಹಾಗೆ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ತ್ತಿಗೆಗಳನ್ನು ಕಠಿಣ ಮಾಡಿಕೊಂ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2026-10-21T09:39:49Z</dcterms:created>
  <dcterms:modified xsi:type="dcterms:W3CDTF">2026-10-21T09:39:49Z</dcterms:modified>
  <dc:title>ಯೆರೆಮೀಯನು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