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அனுப்பின மனு நமது சமுகத்தில் தீர்க்கமாய் வாசிக்க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యూదావంశస్థులకును బెన్యామీనీయులకును విరోధులైనవారు, చెరనివారణ యయినవారు ఇశ్రాయేలీ యుల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ఆలయమును కట్టుచున్న సంగతి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రుబ్బాబెలు నొద్దకును పెద్దలలో ప్రధా నులయొద్దకును వచ్చిమీరు ఆశ్రయించునట్లు మేమును మీ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ువారము. ఇచ్చటికి మమ్మును రప్పించిన అష్షూరు రాజైన ఏసర్హద్దోనుయొక్క కాలము మొదలుకొన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బలులు అర్పించు వారము, మేమును మీతో కలిసి కట్టెద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కు జెరుబ్బాబెలును యేషూవయు ఇశ్రాయేలీయుల పెద్దలలో తక్కిన ప్రధానులునుమీరు మాతో కలిసి మా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ను కట్టుటకు నిమిత్తము లేదు;మేమే కూడుకొని పారసీకదేశపు రాజైన కోరెషు మాకిచ్చిన ఆజ్ఞ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దేవుడైన యెహోవాకుమందిరమును కట్టుదుమని వారి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శపు జనులు యూదావంశస్థులకు ఇబ్బంది కలుగజేసి కట్టుచున్న వారిని బాధ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పారసీకదేశపు రాజైన కోరెషు యొక్క దినములన్నిటిలోను పారసీకదేశపు రాజైన దర్యా వేష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పాలనకాలమువరకు వారి ఉద్దేశమును భంగపరచుటకై వారు మంత్రులకు లంచముల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అహష్వేరోషు ఏలనారంభించినప్పుడు వారు యూదాదేశస్థులను గూర్చియు యెరూషలేము పట్టణప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యు ఉత్తరము వ్రాసి వారిమీద తప్పు మో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ర్తహషస్తయొక్క దినములలో బిష్లామును మిత్రి దాతును టాబెయేలును వారి పక్షముగానున్న తక్కిన 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సీకదేశపు రాజైన అర్తహషస్తకు ఉత్తరము వ్రాసిపంపిరి. ఆ యుత్తరము సిరియాభాషలో వ్రాయబడి సిరియాభాషలో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త్పర్యము చేయబడ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మంత్రియగు రెహూమును లేఖకుడగు షివ్షుయియు ఈ ప్రకారముగా యెరూషలేము సంగతినిగూర్చి ఉత్తరము వ్రా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ైన అర్తహషస్తయొద్ద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ంతట మంత్రి యగు రెహూమును లేఖకుడగు షివ్షుయియు వారి పక్ష ముగానున్న తక్కినవారైన దీనాయీయులును అపర్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కాయ్యులును టర్పెలాయేలును అపార్సాయులును అర్కెవాయులును బబులోనువారును షూషన్కాయులును దెహావేయ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ామీయ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ఘనుడును, శ్రేష్ఠుడునైన ఆస్నప్పరు నది యివతలకు రప్పించి షోమ్రోను పట్టణములందును నది యవతల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దేశమందును ఉంచిన తక్కిన జనములును, నది యివతలనున్న తక్కిన వారును ఉత్తరము ఒకటి వ్రా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ీరు రాజైన అర్తహషస్తకు వ్రాసి పంపించిన ఉత్తరము నకలు. నది యివతలనున్న తమ దాసులమైన మేము రాజైన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 జేయ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 సన్నిధినుండి మాయొద్దకు వచ్చిన యూదులు యెరూషలేమునకు వచ్చి, తిరుగుబాటుచేసిన ఆ చెడుపట్ట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చున్నారు. వారు దాని ప్రాకార ములను నిలిపి దాని పునాదులను మరమ్మతు చేయ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కావున రాజవైన తమకు తెలియవలసినదేమనగా, ఈ పట్టణమును కట్టి దాని ప్రాకారములను నిలువ బెట్టినయెడల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స్తుగాని సుంకముగాని పన్నుగాని యియ్యకయుందురు, అప్పుడు రాజునకు రావలసిన పైకము నష్ట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ేము రాజుయొక్క ఉప్పుతిన్నవారము1 గనుక రాజునకు నష్టమురాకుండ మేము చూడవలెనని ఈ యుత్తరమును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వైన తమకు ఈ సంగతి తెలియ జ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తమ పూర్వికులు వ్రాయించిన రాజ్యపు దస్తావేజులను చూచినయెడల, ఈ పట్టణపువారు తిరుగుబా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ుగాను, రాజులకును దేశములకును హాని చేయువారుగాను, కలహకారులుగాను కనబడుదు రనియు, అందువలననే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నాశనము పొందె ననియు రాజ్యపు దస్తావేజులవలననే తమకు తెలియ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కావున రాజవైన తమకు మేము రూఢిపరచున దేమనగా, ఈ పట్టణము కట్టబడి దాని ప్రాకారములు నిలువబెట్టబ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ి యివతల తమకు హక్కు ఎంత మాత్రము ఉ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రాజుమంత్రియగు రెహూమునకును లేఖకుడగు షివ్షుయికిని షోమ్రోనులో నివసించువారి పక్షముగా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న వారికిని నది యవ తలనుండు తక్కినవారికినిమీకు క్షేమసంప్రాప్తియగును గాక అని యీ మొదలగు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ించి సెలవిచ్చిన 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రు మాకు పంపిన ఉత్తరమును శాంతముగా చదివించుకొ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విషయమై మా యాజ్ఞను బట్టి వెదకగా, ఆదినుండి ఆ పట్టణపువారు రాజులమీద కలహమును తిరుగుబా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ని మాకు అగుపడి 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యెరూషలేముపట్టణమందు బలమైనరాజులు ప్రభుత్వము చేసిరి. వారు నది యవతలి దేశములన్నిటిని ఏల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శిస్తును సుంకమును పన్నును చెల్ల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బట్టి యిప్పుడు ఆ మనుష్యులు ఆ పని చాలించి, మేము సెలవిచ్చువరకు ఆ పట్టణమును కట్టక మాన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ఇది తప్పకుండ చేయుటకు మీరు జాగ్రత్తపడుడి. రాజులకు నష్టము కలుగునట్లు ద్రోహము పెరుగకుండ చూడుడి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రాజైన అర్త హషస్త పంపించిన యుత్తరముయొక్క ప్రతి రెహూమునకును షివ్షుయికిని వీరిపక్షముగా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ని వినిపింపబడినప్పుడు వారు త్వరగా యెరూషలే ములోనున్న యూదులయొద్దకు వచ్చి, బలవంతము చేతను అధ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ను వారు పని ఆపునట్ల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యెరూషలేములో నుండు దేవుని మందిరపు పని నిలిచిపోయెను. ఈలాగున పారసీకదేశపు రాజైన దర్యావే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ుబడియందు రెండవ సంవత్సరమువరకు ఆ పని నిలి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2026-10-20T01:28:14Z</dcterms:created>
  <dcterms:modified xsi:type="dcterms:W3CDTF">2026-10-20T01:28:14Z</dcterms:modified>
  <dc:title>ఎజ్రా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