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braham journeyed from thence toward the south country, and dwelled between Kadesh and Shur, and sojourned in Gera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braham journeyed from thence toward the south country, and dwelled between Kadesh and Shur, and sojourned in Gera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Abraham said of Sarah his wife, She is my sister: and Abimelech king of Gerar sent, and took Sar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Abraham said of Sarah his wife, She is my sister: and Abimelech king of Gerar sent, and took Sar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God came to Abimelech in a dream by night, and said to him, Behold, you are but a dead man, for the woman which you have taken; for she is a man's wif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God came to Abimelech in a dream by night, and said to him, Behold, you are but a dead man, for the woman which you have taken; for she is a man's wif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Abimelech had not come near her: and he said, LORD, will you slay also a righteous nation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aid he not unto me, She is my sister? and she, even she herself said, He is my brother: in the integrity of my heart and innocence of my hands have I done thi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aid he not unto me, She is my sister? and she, even she herself said, He is my brother: in the integrity of my heart and innocence of my hands have I done thi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God said unto him in a dream, Yea, I know that you did this in the integrity of your heart; for I also withheld you from sinning against me: therefore suffered I you not to touch her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God said unto him in a dream, Yea, I know that you did this in the integrity of your heart; for I also withheld you from sinning against me: therefore suffered I you not to touch her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God said unto him in a dream, Yea, I know that you did this in the integrity of your heart; for I also withheld you from sinning against me: therefore suffered I you not to touch he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therefore restore the man his wife; for he is a prophet, and he shall pray for you, and you shall live: and if you restore her not, know you that you shall surely die, you, and all that are your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therefore restore the man his wife; for he is a prophet, and he shall pray for you, and you shall live: and if you restore her not, know you that you shall surely die, you, and all that are your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therefore restore the man his wife; for he is a prophet, and he shall pray for you, and you shall live: and if you restore her not, know you that you shall surely die, you, and all that are your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Abimelech rose early in the morning, and called all his servants, and told all these things in their ears: and the men were sore afrai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Abimelech rose early in the morning, and called all his servants, and told all these things in their ears: and the men were sore afrai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Abimelech called Abraham, and said unto him, What have you done unto us? and what have I offended you, that you have brought on me and on my kingdom a great sin? you have done deeds unto me that ought not to be don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Abimelech called Abraham, and said unto him, What have you done unto us? and what have I offended you, that you have brought on me and on my kingdom a great sin? you have done deeds unto me that ought not to be don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Abimelech called Abraham, and said unto him, What have you done unto us? and what have I offended you, that you have brought on me and on my kingdom a great sin? you have done deeds unto me that ought not to be don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Abimelech said unto Abraham, What saw you, that you have done this thing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braham said, Because I thought, Surely the fear of God is not in this place; and they will slay me for my wife's sak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braham said, Because I thought, Surely the fear of God is not in this place; and they will slay me for my wife's sak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yet indeed she is my sister; she is the daughter of my father, but not the daughter of my mother; and she became my wif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yet indeed she is my sister; she is the daughter of my father, but not the daughter of my mother; and she became my wif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t came to pass, when God caused me to wander from my father's house, that I said unto her, This is your kindness which you shall show unto me; at every place where we shall come, say of me, He is my brother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t came to pass, when God caused me to wander from my father's house, that I said unto her, This is your kindness which you shall show unto me; at every place where we shall come, say of me, He is my brother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t came to pass, when God caused me to wander from my father's house, that I said unto her, This is your kindness which you shall show unto me; at every place where we shall come, say of me, He is my brothe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bimelech took sheep, and oxen, and male servants, and female servants, and gave them unto Abraham, and restored him Sarah his wif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bimelech took sheep, and oxen, and male servants, and female servants, and gave them unto Abraham, and restored him Sarah his wif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Abimelech said, Behold, my land is before you: dwell where it pleases you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Abimelech said, Behold, my land is before you: dwell where it pleases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unto Sarah he said, Behold, I have given your brother a thousand pieces of silver: behold, he is to you a covering of the eyes, unto all that are with you, and with all other: thus she was reprove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unto Sarah he said, Behold, I have given your brother a thousand pieces of silver: behold, he is to you a covering of the eyes, unto all that are with you, and with all other: thus she was reprove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unto Sarah he said, Behold, I have given your brother a thousand pieces of silver: behold, he is to you a covering of the eyes, unto all that are with you, and with all other: thus she was reprove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 Abraham prayed unto God: and God healed Abimelech, and his wife, and his maidservants; and they bare children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 Abraham prayed unto God: and God healed Abimelech, and his wife, and his maidservants; and they bare children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LORD had fast closed up all the wombs of the house of Abimelech, because of Sarah Abraham's wif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LORD had fast closed up all the wombs of the house of Abimelech, because of Sarah Abraham's wif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் அவ்விடம் விட்டு, தென் தேசத்திற்குப் பிரயாணம்பண்ணி, காதேசுக்கும் சூருக்கும் நடுவா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ேறி, கேராரிலே தங்க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ஆபிரகாம் தன் மனைவியாகிய சாராளைத் தன் சகோதரி என்று சொன்னதினாலே, கேராரின் ராஜாவ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ிமெலேக்கு ஆளனுப்பிச் சாராளை அழைப்ப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இரவிலே அபிமெலேக்குக்குச் சொப்பனத்திலே தோன்றி: நீ அழைப்பித்த ஸ்திரீயின் நிமித்தம்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த்தாய்; அவள் ஒருவனுடைய மனைவியாயிருக்கிறாளே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ிமெலேக்கு அவளைச் சேராதிருந்தான். ஆகையால் அவன்: ஆண்டவரே, நீதியுள்ள ஜனங்களை அழிப்ப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ள் தன் சகோதரி என்று அவன் என்னோடே சொல்லவில்லையா? அவன் தன் சகோதரன் என்று இவளும் சொன்னாளே; உத்த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தயத்தோடும் சுத்தமான கைகளோடும் இதைச் செய்தேன் என்று 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ேவன்: உத்தம இருதயத்தோடே நீ இதைச் செய்தாய் என்று நான் அறிந்திருக்கிறேன்; நீ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கப் பாவம் செய்யாதபடிக்கு உன்னைத் தடுத்தேன்; ஆகையால், நீ அவளைத் தொட நான்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ங்கொட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னுடைய மனைவியை அவனிடத்திற்கு அனுப்பிவிடு; அவன் ஒரு தீர்க்கதரிசி; நீ பிழைக்கும்பட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உனக்காக வேண்டுதல் செய்வான்; நீ அவளை அனுப்பிவிடாதிருந்தால், நீயும் உன்னைச் சேர்ந்த யாவரும் ச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வீர்கள் என்று அறிவாயாக என்று சொப்பனத்திலே அவனுக்குச் 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மெலேக்கு அதிகாலையில் எழுந்து, தன் ஊழியக்காரரையெல்லாம் அழைப்பித்து, இந்தச் சங்கதிகள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கேட்கும்படி சொன்னான்; அந்த மனுஷர் மிகவும் பய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பிமெலேக்கு ஆபிரகாமை அழைப்பித்து; நீ எங்களுக்கு என்ன காரியஞ்செய்தாய், நீ என்மேலும்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ாஜ்யத்தின்மேலும் கொடிய பாவம் சுமரப்பண்ணுகிறதற்கு உனக்கு நான் என்ன குற்றம் செய்தேன்? செய்யத்தக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ரியங்களை என்னிடத்தில் செய்தாயே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பிமெலேக்கு ஆபிரகாமை நோக்கி: என்னத்தைக் கண்டு நீ இந்தக் காரியத்தைச் செய்தாய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ஆபிரகாம்: இவ்விடத்தில் தெய்வபயம் இல்லையென்றும், என் மனைவியினிமித்தம் எ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ன்றுபோடுவார்கள் என்றும் நான் நினை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என் சகோதரி என்பதும் மெய்தான்; அவள் என் தகப்பனுக்குக் குமாரத்தி, என் தாய்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யல்ல; அவள் எனக்கு மனைவியான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கப்பன் வீட்டைவிட்டு தேவன் என்னைத் தேசாந்தரியாய்த் திரியும்படி செய்தபோது, நான் அவள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் போகும் இடம் எங்கும், நீ என்னைச் சகோதரன் என்று சொல்வது நீ எனக்குச் செய்யவேண்டிய தயை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ளிடத்தில் சொல்லியிருந்தேன் என்ற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பிமெலேக்கு ஆடு மாடுகளையும், வேலைக்காரரையும், வேலைக்காரிகளையும் ஆபிரகாம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ு, அவன் மனைவியாகிய சாராளையும் அவனிடத்தில் திரும்ப ஒப்புவ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அபிமெலேக்கு: இதோ, என் தேசம் உனக்கு முன்பாக இருக்கிறது; உன் பார்வைக்குச் சம்மதிய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த்திலே குடியிரு என்று 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சாராளை நோக்கி: உன் சகோதரனுக்கு ஆயிரம் வெள்ளிக்காசு கொடுத்தேன்; இதோ, உன்னோட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ர் முன்பாகவும், மற்ற யாவர் முன்பாகவும், இது உன் முகத்து முக்காட்டுக்காவதாக என்றான்; இப்படி அவ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ிந்து கொள்ளப்பட்ட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காமுடைய மனைவியாகிய சாராளின் நிமித்தம் கர்த்தர் அபிமெலேக்குடைய வீட்டாரின் கர்ப்பங்கள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த்திருந்தபடி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ிரகாம் தேவனை நோக்கி வேண்டிக்கொண்டான்; அப்பொழுது தேவன் அபிமெலேக்கையும், அவன் மனைவியையும்,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லைக்காரிகளையும் குணமாக்கி, பிள்ளைபெறும்படி அநுக்கிரகம் 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2026-10-21T01:50:06Z</dcterms:created>
  <dcterms:modified xsi:type="dcterms:W3CDTF">2026-10-21T01:50:06Z</dcterms:modified>
  <dc:title>ஆதியாகமம்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