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ொபெயாம் தூபங்காட்ட பலிபீடத்தண்டையிலே நிற்கையில், இதோ, தேவனுடைய மனுஷன் ஒருவன் கர்த்தருடைய வார்த்தையின்படியே, யூதாவிலிருந்து பெத்தேலுக்கு வ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ொபெயாம் தூபங்காட்ட பலிபீடத்தண்டையிலே நிற்கையில், இதோ, தேவனுடைய மனுஷன் ஒருவன் கர்த்தருடைய வார்த்தையின்படியே, யூதாவிலிருந்து பெத்தேலுக்கு வ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ைய தினம் அவன் ஒரு அடையாளத்தையும் சொல்லி, இதோ, இந்தப் பலிபீடம் வெடித்து, அதின்மேலுள்ள சாம்பல் கொட்டுண்டுபோம்; கர்த்தர் உரைத்ததற்கு இதுவே அடையாள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ைய தினம் அவன் ஒரு அடையாளத்தையும் சொல்லி, இதோ, இந்தப் பலிபீடம் வெடித்து, அதின்மேலுள்ள சாம்பல் கொட்டுண்டுபோம்; கர்த்தர் உரைத்ததற்கு இதுவே அடையாள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மனுஷன் கர்த்தருடைய வார்த்தையால் குறித்திருந்த அடையாளத்தின்படியே பலிபீடம் வெடித்து, சாம்பல் பலிபீடத்திலிருந்து கொட்டுண்டு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மனுஷன் கர்த்தருடைய வார்த்தையால் குறித்திருந்த அடையாளத்தின்படியே பலிபீடம் வெடித்து, சாம்பல் பலிபீடத்திலிருந்து கொட்டுண்டு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ா, தேவனுடைய மனுஷனுக்குப் பிரதியுத்தரமாக: நீ உன் தேவனாகிய கர்த்தருடைய சமுகத்தை நோக்கி வேண்டிக்கொண்டு, என் கை முன் போலிருக்கும்படிக்கு எனக்காக விண்ணப்பம்பண்ணவேண்டும் என்றான்; அப்பொழுது தேவனுடைய மனுஷன் கர்த்தருடைய சமுகத்தை நோக்கி வருந்தி விண்ணப்பம் செய்தான், ராஜாவின் கை முன்னிருந்தபடி சீர்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ா, தேவனுடைய மனுஷனுக்குப் பிரதியுத்தரமாக: நீ உன் தேவனாகிய கர்த்தருடைய சமுகத்தை நோக்கி வேண்டிக்கொண்டு, என் கை முன் போலிருக்கும்படிக்கு எனக்காக விண்ணப்பம்பண்ணவேண்டும் என்றான்; அப்பொழுது தேவனுடைய மனுஷன் கர்த்தருடைய சமுகத்தை நோக்கி வருந்தி விண்ணப்பம் செய்தான், ராஜாவின் கை முன்னிருந்தபடி சீர்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ா, தேவனுடைய மனுஷனுக்குப் பிரதியுத்தரமாக: நீ உன் தேவனாகிய கர்த்தருடைய சமுகத்தை நோக்கி வேண்டிக்கொண்டு, என் கை முன் போலிருக்கும்படிக்கு எனக்காக விண்ணப்பம்பண்ணவேண்டும் என்றான்; அப்பொழுது தேவனுடைய மனுஷன் கர்த்தருடைய சமுகத்தை நோக்கி வருந்தி விண்ணப்பம் செய்தான், ராஜாவின் கை முன்னிருந்தபடி சீர்ப்ப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ராஜா தேவனுடைய மனுஷனை நோக்கி: நீ என்னோடேகூட வீட்டுக்கு வந்து இளைப்பாறு; உனக்கு வெகுமானம் தருவ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ராஜா தேவனுடைய மனுஷனை நோக்கி: நீ என்னோடேகூட வீட்டுக்கு வந்து இளைப்பாறு; உனக்கு வெகுமானம் தருவ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மனுஷன் ராஜாவை நோக்கி: நீர் எனக்கு உம்முடைய வீட்டில் பாதி கொடுத்தாலும், நான் உம்மோடே வருவதில்லை, இந்த ஸ்தலத்தில் அப்பம் புசிப்பதுமில்லை, தண்ணீர் குடிப்பது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மனுஷன் ராஜாவை நோக்கி: நீர் எனக்கு உம்முடைய வீட்டில் பாதி கொடுத்தாலும், நான் உம்மோடே வருவதில்லை, இந்த ஸ்தலத்தில் அப்பம் புசிப்பதுமில்லை, தண்ணீர் குடிப்ப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 நீ அப்பம் புசியாமலும், தண்ணீர் குடியாமலும், போனவழியாய்த் திரும்பாமலும் இருவென்று கர்த்தர் தம்முடைய வார்த்தையால் எனக்குக் கட்டளையிட்டிருக்கிறார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 நீ அப்பம் புசியாமலும், தண்ணீர் குடியாமலும், போனவழியாய்த் திரும்பாமலும் இருவென்று கர்த்தர் தம்முடைய வார்த்தையால் எனக்குக் கட்டளையிட்டிருக்கிறார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ெத்தேலுக்கு வந்தவழியாய்த் திரும்பாமல், வேறுவழியாய்ப் போய்வி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வனான ஒரு தீர்க்கதரிசி பெத்தேலிலே குடியிருந்தான்; அவன் குமாரர் வந்து தேவனுடைய மனுஷன் அன்றைய தினம் பெத்தேலிலே செய்த எல்லாச் செய்கைகளையும், அவன் ராஜாவோடே சொன்ன வார்த்தைகளையும் தங்கள் தகப்பனுக்கு அறிவ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வனான ஒரு தீர்க்கதரிசி பெத்தேலிலே குடியிருந்தான்; அவன் குமாரர் வந்து தேவனுடைய மனுஷன் அன்றைய தினம் பெத்தேலிலே செய்த எல்லாச் செய்கைகளையும், அவன் ராஜாவோடே சொன்ன வார்த்தைகளையும் தங்கள் தகப்பனுக்கு அறிவ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தகப்பன்: அவன் எந்த வழி போனான் என்று அவர்களைக் கேட்டான். யூதாவிலிருந்து வந்த தேவனுடைய மனுஷன் போனவழி இன்னதென்று அவன் குமாரர் பார்த்திருந்தபடிய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தகப்பன்: அவன் எந்த வழி போனான் என்று அவர்களைக் கேட்டான். யூதாவிலிருந்து வந்த தேவனுடைய மனுஷன் போனவழி இன்னதென்று அவன் குமாரர் பார்த்திருந்தபடிய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குமாரருடனே: கழுதையின்மேல் சேணம்வைத்துக் கொடுங்கள் என்றான்; அவர்கள் கழுதையின்மேல் சேணம்வைத்துக் கொடுத்தபின், அவன் அதின்மேல் ஏற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குமாரருடனே: கழுதையின்மேல் சேணம்வைத்துக் கொடுங்கள் என்றான்; அவர்கள் கழுதையின்மேல் சேணம்வைத்துக் கொடுத்தபின், அவன் அதின்மேல் ஏற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மனுஷனைத் தொடர்ந்துபோய், ஒரு கர்வாலி மரத்தின்கீழ் உட்கார்ந்திருக்கிற அவனைக் கண்டு: யூதாவிலிருந்துவந்த தேவனுடைய மனுஷன் நீர்தானா என்று அவனைக் கேட்டதற்கு; அவன், நான் தா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மனுஷனைத் தொடர்ந்துபோய், ஒரு கர்வாலி மரத்தின்கீழ் உட்கார்ந்திருக்கிற அவனைக் கண்டு: யூதாவிலிருந்துவந்த தேவனுடைய மனுஷன் நீர்தானா என்று அவனைக் கேட்டதற்கு; அவன், நான் தா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ை நோக்கி: என்னோடே வீட்டுக்கு வந்து அப்பம் புசிய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உம்மோடே திரும்பவும் உம்மோடே உள்ளே போகவுமாட்டேன்; இந்த ஸ்தலத்திலே உம்மோடே நான் அப்பம் புசிக்கவும் தண்ணீர் குடிக்கவுமாட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உம்மோடே திரும்பவும் உம்மோடே உள்ளே போகவுமாட்டேன்; இந்த ஸ்தலத்திலே உம்மோடே நான் அப்பம் புசிக்கவும் தண்ணீர் குடிக்கவுமாட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 நீ அப்பம் புசியாமலும், அங்கே தண்ணீர் குடியாமலும், நீ போனவழியாய்த் திரும்பிவராமலும் இரு என்று கர்த்தருடைய வார்த்தை எனக்கு உண்டாயிருக்கிறது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 நீ அப்பம் புசியாமலும், அங்கே தண்ணீர் குடியாமலும், நீ போனவழியாய்த் திரும்பிவராமலும் இரு என்று கர்த்தருடைய வார்த்தை எனக்கு உண்டாயிருக்கிறது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யூதாவிலிருந்து வந்த தேவனுடைய மனுஷனைப் பார்த்துச் சத்தமிட்டு, உன் தேவனாகிய கர்த்தர் உனக்குக் கற்பித்த கட்டளையை நீ கைக்கொள்ளாமல் கர்த்தருடைய வாக்கை மீற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யூதாவிலிருந்து வந்த தேவனுடைய மனுஷனைப் பார்த்துச் சத்தமிட்டு, உன் தேவனாகிய கர்த்தர் உனக்குக் கற்பித்த கட்டளையை நீ கைக்கொள்ளாமல் கர்த்தருடைய வாக்கை மீற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இவனோடே திரும்பிப் போய், இவன் வீட்டிலே அப்பம் புசித்துத் தண்ணீர் குடி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ஜனபானம்பண்ணி முடிந்தபின்பு, அந்தத் தீர்க்கதரிசியைத் திருப்பிக்கொண்டுவந்தவன் அவனுக்குக் கழுதையின்மேல் சேணம்வைத்துக் கொடு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ஜனபானம்பண்ணி முடிந்தபின்பு, அந்தத் தீர்க்கதரிசியைத் திருப்பிக்கொண்டுவந்தவன் அவனுக்குக் கழுதையின்மேல் சேணம்வைத்துக் கொடு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ந்தியில் உட்கார்ந்திருக்கிறபோது, அவனைத் திருப்பிக்கொண்டு வந்த தீர்க்கதரிசிக்குக் கர்த்தருடைய வார்த்தை உண்டானதினா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ற்பாடு வழியிலே ஒரு சிங்கம் அவனுக்கு எதிர்ப்பட்டு அவனைக் கொன்றுபோட்டது; அவன் பிரேதம் வழியிலே கிடந்தது; கழுதை அதினண்டையிலே நின்றது; சிங்கமும் பிரேதத் தண்டையிலே நின்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ற்பாடு வழியிலே ஒரு சிங்கம் அவனுக்கு எதிர்ப்பட்டு அவனைக் கொன்றுபோட்டது; அவன் பிரேதம் வழியிலே கிடந்தது; கழுதை அதினண்டையிலே நின்றது; சிங்கமும் பிரேதத் தண்டையிலே நின்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வழியே கடந்துவருகிற மனுஷர், வழியிலே கிடக்கிற பிரேதத்தையும், பிரேதத்தண்டையிலே நிற்கிற சிங்கத்தையும் கண்டு, கிழவனான தீர்க்கதரிசி குடியிருந்த பட்டணத்திலே வந்து சொன்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வழியே கடந்துவருகிற மனுஷர், வழியிலே கிடக்கிற பிரேதத்தையும், பிரேதத்தண்டையிலே நிற்கிற சிங்கத்தையும் கண்டு, கிழவனான தீர்க்கதரிசி குடியிருந்த பட்டணத்திலே வந்து சொன்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குமாரரை நோக்கி: எனக்குக் கழுதையின்மேல் சேணம்வைத்துக் கொடுங்கள் என்றான்; அவர்கள் சேணம் வைத்துக் கொடு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போய், வழியிலே கிடக்கிற அவன் பிரேதத்தையும், பிரேதத்தண்டையிலே கழுதையும் சிங்கமும் நிற்கிறதையும் கண்டான்; அந்தச் சிங்கம் பிரேதத்தைத் தின்னவுமில்லை, கழுதையை முறித்துப்போடவும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போய், வழியிலே கிடக்கிற அவன் பிரேதத்தையும், பிரேதத்தண்டையிலே கழுதையும் சிங்கமும் நிற்கிறதையும் கண்டான்; அந்தச் சிங்கம் பிரேதத்தைத் தின்னவுமில்லை, கழுதையை முறித்துப்போடவும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ிழவனான அந்தத் தீர்க்கதரிசி தேவனுடைய மனுஷனின் பிரேதத்தை எடுத்து, அதைக் கழுதையின்மேல் வைத்து, அதற்காகத் துக்கங்கொண்டாடவும் அதை அடக்கம்பண்ணவும், அதைத் தன் பட்டணத்திற்குக் கொண்டுவந்த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ிழவனான அந்தத் தீர்க்கதரிசி தேவனுடைய மனுஷனின் பிரேதத்தை எடுத்து, அதைக் கழுதையின்மேல் வைத்து, அதற்காகத் துக்கங்கொண்டாடவும் அதை அடக்கம்பண்ணவும், அதைத் தன் பட்டணத்திற்குக் கொண்டுவந்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ரேதத்தைத் தன்னுடைய கல்லறையிலே வைத்தான். அவனுக்காக: ஐயோ, என் சகோதரனே என்று புலம்பி, துக்கங்கொண்டாட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ரேதத்தைத் தன்னுடைய கல்லறையிலே வைத்தான். அவனுக்காக: ஐயோ, என் சகோதரனே என்று புலம்பி, துக்கங்கொண்டாட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ை அடக்கம்பண்ணினபின்பு, அவன் தன் குமாரரை நோக்கி: நான் மரிக்கும்போது, தேவனுடைய மனுஷன் அடக்கம்பண்ணப்பட்ட கல்லறையிலே என்னையும் நீங்கள் அடக்கம்பண்ணி, அவன் எலும்புகளண்டையிலே என் எலும்புகளையும் வையுங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ை அடக்கம்பண்ணினபின்பு, அவன் தன் குமாரரை நோக்கி: நான் மரிக்கும்போது, தேவனுடைய மனுஷன் அடக்கம்பண்ணப்பட்ட கல்லறையிலே என்னையும் நீங்கள் அடக்கம்பண்ணி, அவன் எலும்புகளண்டையிலே என் எலும்புகளையும் வையுங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பெத்தேலில் இருக்கிற பலிபீடத்திற்கும், சமாரியாவின் பட்டணங்களில் இருக்கிற மேடைகளாகிய சகல கோவில்களுக்கும் விரோதமாகக் கூறின கர்த்தருடைய வார்த்தை நிச்சயமாய் நிறைவேறும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பெத்தேலில் இருக்கிற பலிபீடத்திற்கும், சமாரியாவின் பட்டணங்களில் இருக்கிற மேடைகளாகிய சகல கோவில்களுக்கும் விரோதமாகக் கூறின கர்த்தருடைய வார்த்தை நிச்சயமாய் நிறைவேறும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ரொபெயாமின் வீட்டாரை பூமியின்மேல் வைக்காமல் அதம்பண்ணி அழிக்கும்படியாக இந்தக் காரியம் அவர்களுக்குப் பாவமா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ൊരോബെയാം ധൂപം കാട്ടുവാൻ പീഠത്തിന്നരികെ നില്ക്കുമ്പോൾ തന്നേ ഒരു ദൈവപുരുഷൻ യഹോവയുടെ കല്പന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യിൽ നിന്നു ബേഥേലിലേക്കു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യഹോവയുടെ കല്പനയാൽ യാഗപീഠത്തോടു: യാഗപീഠമേ, യാഗപീഠമേ, യഹോ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്ഗൃഹത്തിന്നു യോശീയാവു എന്നു പേരുള്ള ഒരു മകൻ ജനിക്കും; അവൻ നിന്റെ മേൽ ധൂപം കാട്ട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ജാഗിരിപുരോഹിതന്മാരെ നിന്റെമേൽ വെച്ചു അറുക്കയും മനുഷ്യാസ്ഥികളെ നിന്റെമേൽ ചുട്ടുകളകയും ചെയ്യ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അന്നു ഒരു അടയാളവും കൊടുത്തു; ഇതാ, ഈ യാഗപീഠം പിളർന്നു അതിന്മേലുള്ള ചാരം തൂകിപ്പോകും; ഇതു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 അടയാള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ൈവപുരുഷൻ ബേഥേലിലെ യാഗപീഠത്തിന്നു വിരോധമായി വിളിച്ചുപറഞ്ഞ വചനം യൊരോബെയാംരാജാവു കേട്ടപ്പോൾ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പീഠത്തിങ്കൽനിന്നു കൈ നീട്ടി: അവനെ പിടിപ്പിൻ എന്നു കല്പിച്ചു; എങ്കിലും അവന്റെ നേരെ നിട്ടിയ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ണ്ടുപോയിട്ടു തിരികെ മടക്കുവാൻ കഴിവില്ലാതെ ആ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ൈവപുരുഷൻ യഹോവയുടെ കല്പനയാൽ കൊടുത്തിരുന്ന അടയാളപ്രകാരം യാഗപീഠം പിളർന്നു ചാരം യാഗപീഠ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ൂക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രാജാവു ദൈവപുരുഷനോടു: നീ നിന്റെ ദൈവമായ യഹോവയോടു കൃപെക്കായി അപേക്ഷിച്ചു എന്റെ കൈമടങ്ങുവാൻ 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വേണ്ടി പ്രാർത്ഥിക്കേണം എന്നു പറഞ്ഞു. ദൈവപുരുഷൻ യഹോവയോടു അപേക്ഷിച്ചു; എന്നാറെ രാജാവിന്റെ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 മുമ്പിലത്തെപ്പോലെ ആ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രാജാവു ദൈവപുരുഷനോടു: നീ എന്നോടുകൂടെ അരമനയിൽ വന്നു അല്പം ആശ്വസിച്ചുകൊൾക; ഞാൻ നിനക്കു ഒരു സമ്മ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ര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ൈവപുരുഷൻ രാജാവിനോടു: നിന്റെ അരമനയിൽ പകുതി തന്നാലും ഞാൻ നിന്നോടുകൂടെ വരികയില്ല; ഈ സ്ഥലത്തു 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പ്പം തിന്നുകയില്ല, വെള്ളം കുടിക്കയ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ീ അപ്പം തിന്നരുതു, വെള്ളം കുടിക്കരുതു; പോയ വഴിയായി മടങ്ങിവരികയും അരുതു എന്നു യഹോവ അരുളപ്പാട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ോടു കല്പിച്ച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അവൻ ബേഥേലിലേക്കു വന്ന വഴിയായി മടങ്ങാതെ മറ്റൊരുവഴിയായി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ബേഥേലിൽ വൃദ്ധനായൊരു പ്രവാചകൻ പാർത്തിരുന്നു; അവന്റെ പുത്രന്മാർ വന്നു ദൈവപുരുഷൻ ബേഥേലിൽ 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്യമൊക്കെയും അവനോടു പറഞ്ഞു; അവൻ രാജാവിനോടു പറഞ്ഞ വാക്കുകളും അവർ തങ്ങളുടെ അപ്പനെ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രുടെ അപ്പൻ അവരോടു: അവൻ ഏതു വഴിക്കു പോയി എന്നു ചോദിച്ചു; യെഹൂദയിൽനിന്നു വന്നു ദൈവപുരുഷൻ പോയ വഴ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പുത്രന്മാർ ക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തന്റെ പുത്രന്മാരോടു: കഴുതെക്കു കോപ്പിട്ടുതരുവിൻ എന്നു പറഞ്ഞു, അവർ കഴുത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ോപ്പിട്ടുകൊടുത്തു; അവൻ അതിന്റെ പുറത്തു കയറി ദൈവപുരുഷന്റെ പിന്നാലെ ചെ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ഒരു കരുവേലകത്തിൻ കീഴെ ഇരിക്കുന്നതു കണ്ടു: നീ യെഹൂദയിൽനിന്നു വന്ന ദൈവപുരുഷനോ എന്നു അവ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അതേ എന്നു പറഞ്ഞു. അവൻ അവനോടു: നീ എന്നോടുകൂടെ വീട്ടിൽ വന്നു ഭക്ഷണം കഴിക്ക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ിന്നു അവൻ: എനിക്കു നിന്നോടുകൂടെ പോരികയോ നിന്റെ വിട്ടിൽ കയറുകയോ ചെയ്തുകൂടാ; ഞാൻ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ത്തുവെച്ചു നിന്നോടുകൂടെ അപ്പം തിന്നുകയില്ല വെള്ളം കുട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ീ അവിടെവെച്ചു അപ്പം തിന്നരുതു, വെള്ളം കുടിക്കരുതു, പോയ വഴിയായി മടങ്ങിവരികയും അരുതു എന്നു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ായി എന്നോടു കല്പിച്ച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ർ യെഹൂദയിൽനിന്നു വന്ന ദൈവപുരുഷനോടു: നീ യഹോവയുടെ വചനം മറുത്തു നിന്റെ ദൈവമായ യഹോവ നി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ിന്നു അവൻ: ഞാനും നിന്നെപ്പോലെ ഒരു പ്രവാചകൻ ആകുന്നു; അപ്പം തിന്നുകയും വെള്ളം കുട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തിന്നു നീ അവനെ നിന്റെ വീട്ടിൽ കൂട്ടിക്കൊണ്ടു വരിക എന്നു ഒരു ദൂതൻ യഹോവയുടെ കല്പനയാൽ എ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ിരിക്കുന്നു എന്നു പറഞ്ഞു. അവൻ പറഞ്ഞതോ ഭോഷ്ക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കല്പന പ്രമാണിക്കാതെ അപ്പം തിന്നുകയും വെള്ളം കുടിക്കയും ചെയ്യരുതെന്നു അവൻ നിന്നോടു കല്പ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ത്തു നീ മടങ്ങിവന്നു അപ്പം തിന്നുകയും വെള്ളം കുടിക്കയും ചെയ്തതുകൊണ്ടു നിന്റെ ശവ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ക്കന്മാരുടെ കല്ലറയിൽ വരികയില്ല എന്നു യഹോവ അരുളിച്ചെയ്യുന്നു എന്നു വിളിച്ച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ങ്ങനെ അവൻ അവനോടുകൂടെ ചെന്നു, അവന്റെ വീട്ടിൽവെച്ചു അപ്പം തിന്നുകയും വെള്ളം കുട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പ്പം തിന്നുകയും വെള്ളം കുടിക്കയും ചെയ്തശേഷം അവൻ താൻ കൂട്ടിക്കൊണ്ടുവന്ന പ്രവാചകന്നു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തെക്കു കോപ്പിട്ടുകൊടുത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ഭക്ഷണത്തിന്നിരിക്കുമ്പോൾ അവനെ കൂട്ടിക്കൊണ്ടുവന്ന പ്രവാചകന്നു യഹോവയുടെ അരുളപ്പാടു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ൻ പോകുമ്പോൾ വഴിയിൽ ഒരു സിംഹം അവനെ കണ്ടു അവനെ കൊന്നു; അവന്റെ ശവം വഴിയിൽ കിടന്നു, കഴുത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ികെ നിന്നു; സിംഹവും ശവത്തിന്റെ അരികെ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വഴിപോകുന്ന ആളുകൾ ശവം വഴിയിൽ കിടക്കുന്നതും ശവത്തിന്റെ അരികെ സിംഹം നില്ക്കുന്നതും കണ്ടു; വൃദ്ധ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ൻ പാർക്കുന്ന പട്ടണത്തിൽ ചെന്ന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നെ വഴിയിൽ നിന്നു കൂട്ടിക്കൊണ്ടു വന്ന പ്രവാചകൻ അതു കേട്ടപ്പോൾ: അവൻ യഹോവയുടെ വചനം മറു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പുരുഷൻ തന്നേ; യഹോവ അവനോടു അരുളിച്ചെയ്ത വചനപ്രകാരം യഹോവ അവനെ സിംഹത്തിന്നു ഏല്പിച്ചു; അതു അവനെ കീറ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കളഞ്ഞ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പിന്നെ അവൻ തന്റെ പുത്രന്മാരോടു: കഴുതെക്കു കോപ്പിട്ടുതരു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ർ കോപ്പിട്ടുകൊടുത്തു. അവൻ ചെന്നപ്പോൾ ശവം വഴിയിൽ കിടക്കുന്നതും ശവത്തിന്റെ അരികെ കഴുതയും സിംഹ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്ക്കുന്നതും കണ്ടു; സിംഹം ശവത്തെ തിന്നുകയോ കഴുതയെ കീറിക്കളകയോ ചെയ്ത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പ്രവാചകൻ ദൈവപുരുഷന്റെ ശവം എടുത്തു കഴുതപ്പുറത്തു വെച്ചു കൊണ്ടുവന്നു; വൃദ്ധനായ പ്രവാചകൻ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ത്തിൽ എത്തി അവനെക്കുറിച്ചു വിലപിച്ചു അവനെ അടക്ക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ന്റെ ശവം അവൻ തന്റെ സ്വന്ത കല്ലറയിൽ വെച്ചിട്ടു അവനെക്കുറിച്ചു: അയ്യോ എന്റെ സഹോദരാ, എന്നി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 അവർ വിലാപം 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നെ അടക്കം ചെയ്തശേഷം അവൻ തന്റെ പുത്രന്മാരോടു: ഞാൻ മരിച്ചശേഷം നിങ്ങൾ എന്നെ ദൈവപുരുഷനെ അടക്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 കല്ലറയിൽ തന്നേ അടക്കം ചെയ്യേണം; അവന്റെ അസ്ഥികളുടെ അരികെ എന്റെ അസ്ഥികളും ഇ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ൻ ബേഥേലിലെ യാഗപീഠത്തിന്നും ശമര്യപട്ടണങ്ങളിലെ സകലപൂജാഗിരിക്ഷേത്രങ്ങൾക്കും വിരോധമായി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നപ്രകാരം വിളിച്ചുപറഞ്ഞ വചനം നിശ്ചയമായി സംഭവ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ഈ കാര്യം കഴിഞ്ഞിട്ടും യൊരോബെയാം തന്റെ ദുർമ്മാർഗ്ഗം വിട്ടുതിരിയാതെ പിന്നെയും സർവ്വജനത്ത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ജാഗിരിപുരോഹിതന്മാരെ നിയമിച്ചു; തനിക്കു ബോധിച്ചവരെ കരപൂരണം കഴിപ്പിച്ച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ജാഗിരിപുരോഹിതന്മാര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യൊരോബെയാംഗൃഹത്തെ ഭൂമിയിൽനിന്നു ഛേദിച്ചു മുടിച്ചുകളയത്തക്കവണ്ണം ഈ കാര്യം അവർക്കു പാപമ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2026-10-20T05:20:24Z</dcterms:created>
  <dcterms:modified xsi:type="dcterms:W3CDTF">2026-10-20T05:20:24Z</dcterms:modified>
  <dc:title>1 രാജാക്കന്മാർ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