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த் தூற்றுவாய், அப்பொழுது காற்று அவைகளைக் கொண்டுபோய், சுழல்காற்று அவைகளைப் பறக்கடிக்கும்; நீயோ கர்த்தருக்குள்ளே களிகூர்ந்து, இஸ்ரவேலின் பரிசுத்தருக்குள்ளே மேன்மைபாராட்டிக்கொண்டிருப்ப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த் தூற்றுவாய், அப்பொழுது காற்று அவைகளைக் கொண்டுபோய், சுழல்காற்று அவைகளைப் பறக்கடிக்கும்; நீயோ கர்த்தருக்குள்ளே களிகூர்ந்து, இஸ்ரவேலின் பரிசுத்தருக்குள்ளே மேன்மைபாராட்டிக்கொண்டிருப்ப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ும் எளிமையுமானவர்கள் தண்ணீரைத் தேடி, அது கிடையாமல், அவர்கள் நாவு தாகத்தால் வறளும்போது, கர்த்தராகிய நான் அவர்களுக்குச் செவிகொடுத்து, இஸ்ரவேலின் தேவனாகிய நான் அவர்களைக் கைவிடாதிர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ும் எளிமையுமானவர்கள் தண்ணீரைத் தேடி, அது கிடையாமல், அவர்கள் நாவு தாகத்தால் வறளும்போது, கர்த்தராகிய நான் அவர்களுக்குச் செவிகொடுத்து, இஸ்ரவேலின் தேவனாகிய நான் அவர்களைக் கைவிடாதிரு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மேடுகளில் ஆறுகளையும், பள்ளத்தாக்குகளின் நடுவே ஊற்றுகளையும் திறந்து, வனாந்தரத்தைத் தண்ணீர்த் தடாகமும், வறண்டபூமியை நீர்க்கேணிகளுமாக்கி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மேடுகளில் ஆறுகளையும், பள்ளத்தாக்குகளின் நடுவே ஊற்றுகளையும் திறந்து, வனாந்தரத்தைத் தண்ணீர்த் தடாகமும், வறண்டபூமியை நீர்க்கேணிகளுமாக்கி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த்திலே கேதுருமரங்களையும், சீத்திம்மரங்களையும், மிருதுச்செடிகளையும், ஒலிவமரங்களையும் நட்டு, அவாந்தரவெளியிலே தேவதாருவிருட்சங்களையும், பாய்மரவிருட்சங்களையும், புன்னைமரங்களையும் உண்டுபண்ண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த்திலே கேதுருமரங்களையும், சீத்திம்மரங்களையும், மிருதுச்செடிகளையும், ஒலிவமரங்களையும் நட்டு, அவாந்தரவெளியிலே தேவதாருவிருட்சங்களையும், பாய்மரவிருட்சங்களையும், புன்னைமரங்களையும் உண்டு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கரம் அதைச்செய்தது என்றும் இஸ்ரவேலின் பரிசுத்தர் அதைப் படைத்தார் என்றும், அனைவரும் கண்டு உணர்ந்து சிந்தித்து அறி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கரம் அதைச்செய்தது என்றும் இஸ்ரவேலின் பரிசுத்தர் அதைப் படைத்தார் என்றும், அனைவரும் கண்டு உணர்ந்து சிந்தித்து அறி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வழக்கைக் கொண்டுவாருங்கள் என்று கர்த்தர் சொல்லுகிறார்; உங்கள் பலமான நியாயங்களை வெளிப்படுத்துங்கள் என்று யாக்கோபின் ராஜா உரை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வழக்கைக் கொண்டுவாருங்கள் என்று கர்த்தர் சொல்லுகிறார்; உங்கள் பலமான நியாயங்களை வெளிப்படுத்துங்கள் என்று யாக்கோபின் ராஜா உரை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வைகளைக் கொண்டுவந்து, சம்பவிக்கப்போகிறவைகளை நமக்குத் தெரிவிக்கட்டும்; அவைகளில் முந்தி சம்பவிப்பவன் இன்னவைகளென்று சொல்லி, நாம் நம்முடைய மனதை அவைகளின்மேல் வைக்கும்படிக்கும், பிந்தி சம்பவிப்பவைகளையும் நாம் அறியும்படிக்கும் நமக்குத் தெரிவிக்கட்டும்; வருங்காரியங்களை நமக்கு அறிவிக்கட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வைகளைக் கொண்டுவந்து, சம்பவிக்கப்போகிறவைகளை நமக்குத் தெரிவிக்கட்டும்; அவைகளில் முந்தி சம்பவிப்பவன் இன்னவைகளென்று சொல்லி, நாம் நம்முடைய மனதை அவைகளின்மேல் வைக்கும்படிக்கும், பிந்தி சம்பவிப்பவைகளையும் நாம் அறியும்படிக்கும் நமக்குத் தெரிவிக்கட்டும்; வருங்காரியங்களை நமக்கு அறிவிக்கட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வரும் காரியங்களை எங்களுக்குத் தெரிவியுங்கள்; அப்பொழுது நீங்கள் தேவர்கள் என்று அறிவோம்; அல்லது நன்மையாவது தீமையாவது செய்யுங்கள்; அப்பொழுது நாங்கள் திகைத்து ஏகமாய்க் கூடி அதைப்பார்ப்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வரும் காரியங்களை எங்களுக்குத் தெரிவியுங்கள்; அப்பொழுது நீங்கள் தேவர்கள் என்று அறிவோம்; அல்லது நன்மையாவது தீமையாவது செய்யுங்கள்; அப்பொழுது நாங்கள் திகைத்து ஏகமாய்க் கூடி அதைப்பார்ப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ீங்கள் சூனியத்திலும் சூனியமாயிருக்கிறீர்கள்; உங்கள் செயல் வெறுமையிலும் வெறுமையானது; உங்களைத் தெரிந்துகொள்ளுகிறவன் அருவருப்பான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டக்கேயிருந்து ஒருவனை எழும்பப்பண்ணுவேன், அவன் வருவான்; சூரியோதய திசையிலிருந்து என் நாமத்தைத் தொழுதுகொள்ளுவான்; அவன் வந்து அதிபதிகளைச் சேற்றைப்போலவும், குயவன் களிமண்ணை மிதிப்பதுபோலவும் மிதி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டக்கேயிருந்து ஒருவனை எழும்பப்பண்ணுவேன், அவன் வருவான்; சூரியோதய திசையிலிருந்து என் நாமத்தைத் தொழுதுகொள்ளுவான்; அவன் வந்து அதிபதிகளைச் சேற்றைப்போலவும், குயவன் களிமண்ணை மிதிப்பதுபோலவும் மிதி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அதை அறியும்படியாக ஆதியில் சொன்னவன் யார்? நாம் அவனை யதார்த்தவான் என்று சொல்லும்படி பூர்வகாலத்தில் அறிவித்தவன் யார்? அறிவிக்கிறவன் ஒருவனும் இல்லையே; உரைக்கிறவனும் இல்லையே; உங்கள் வார்த்தைகளைக் கேட்டிருக்கிறவனும் இல்லைய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அதை அறியும்படியாக ஆதியில் சொன்னவன் யார்? நாம் அவனை யதார்த்தவான் என்று சொல்லும்படி பூர்வகாலத்தில் அறிவித்தவன் யார்? அறிவிக்கிறவன் ஒருவனும் இல்லையே; உரைக்கிறவனும் இல்லையே; உங்கள் வார்த்தைகளைக் கேட்டிருக்கிறவனும் இல்லைய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ுதல் முதல், நானே, சீயோனை நோக்கி: இதோ, அவைகளைப் பாரென்று சொல்லி எருசலேமுக்கு சுவிசேஷகரைக் கொட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ுதல் முதல், நானே, சீயோனை நோக்கி: இதோ, அவைகளைப் பாரென்று சொல்லி எருசலேமுக்கு சுவிசேஷகரைக் கொட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ார்த்தேன், அவர்களில் அறிவிக்கிறவன் ஒருவனுமில்லை; நான் கேட்குங் காரியத்துக்குப் பிரதியுத்தரம் கொடுக்கத்தக்க ஒரு ஆலோசனைக்காரனும் அவர்களில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ார்த்தேன், அவர்களில் அறிவிக்கிறவன் ஒருவனுமில்லை; நான் கேட்குங் காரியத்துக்குப் பிரதியுத்தரம் கொடுக்கத்தக்க ஒரு ஆலோசனைக்காரனும் அவர்களில் இ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, அவர்கள் எல்லாரும் மாயை, அவர்கள் கிரியைகள் விருதா; அவர்களுடைய விக்கிரகங்கள் காற்றும் வெறுமையுந்தா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 முன்பாக மவுனமாயிருங்கள்; ஜனங்கள் தங்கள் பெலனைப் புதிதாக்கிக்கொண்டு, சமீபித்து வந்து, பின்பு பேசக்கடவர்கள்; நாம் ஒருமிக்க நியாயாசனத்துக்கு முன்பாகச் சேருவ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 முன்பாக மவுனமாயிருங்கள்; ஜனங்கள் தங்கள் பெலனைப் புதிதாக்கிக்கொண்டு, சமீபித்து வந்து, பின்பு பேசக்கடவர்கள்; நாம் ஒருமிக்க நியாயாசனத்துக்கு முன்பாகச் சேருவ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த் துரத்தவும், தன் கால்கள் நடவாதிருந்த பாதையிலே சமாதானத்தோடே நடக்கவும் பண்ணினவர் யார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ச் செய்து நிறைவேற்றி, ஆதிமுதற்கொண்ட தலைமுறைகளை வரவழைக்கிறவர் யார்? முந்தினவராயிருக்கிற கர்த்தராகிய நான்தானே; பிந்தினவர்களோடும் இருப்பவராகிய நான்தான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ச் செய்து நிறைவேற்றி, ஆதிமுதற்கொண்ட தலைமுறைகளை வரவழைக்கிறவர் யார்? முந்தினவராயிருக்கிற கர்த்தராகிய நான்தானே; பிந்தினவர்களோடும் இருப்பவராகிய நான்தான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வுகள் அதைக் கண்டு பயப்படும், பூமியின் கடையாந்தரங்கள் நடுங்கும்; அவர்கள் சேர்ந்துவ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ருக்கு ஒருவர் ஒத்தாசை செய்து திடன்கொள் என்று சகோதரனுக்குச் சகோதரன் சொல்லு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ருக்கு ஒருவர் ஒத்தாசை செய்து திடன்கொள் என்று சகோதரனுக்குச் சகோதரன் சொல்லு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்திரவேலைக்காரன் தட்டானையும், சுத்தியாலே மெல்லிய தகடு தட்டுகிறவன் அடைகல்லின்மேல் அடிக்கிறவனையும் உற்சாகப்படுத்தி, இசைக்கிறதற்கான பக்குவமென்று சொல்லி, அது அசையாதபடிக்கு அவன் ஆணிகளால் அதை இறுக்கு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்திரவேலைக்காரன் தட்டானையும், சுத்தியாலே மெல்லிய தகடு தட்டுகிறவன் அடைகல்லின்மேல் அடிக்கிறவனையும் உற்சாகப்படுத்தி, இசைக்கிறதற்கான பக்குவமென்று சொல்லி, அது அசையாதபடிக்கு அவன் ஆணிகளால் அதை இறுக்கு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ாசனாகிய இஸ்ரவேலே, நான் தெரிந்துகொண்ட யாக்கோபே, என் சிநேகிதன் ஆபிரகாமின் சந்ததியே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பூமியின் கடையாந்தரங்களிலிருந்து, உன்னை எடுத்து, அதின் எல்லைகளிலிருந்து அழைத்துவந்து, நீ என் தாசன், நான் உன்னைத் தெரிந்துகொண்டேன், நான் உன்னை வெறுத்துவிடவில்லை என்று சொன்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பூமியின் கடையாந்தரங்களிலிருந்து, உன்னை எடுத்து, அதின் எல்லைகளிலிருந்து அழைத்துவந்து, நீ என் தாசன், நான் உன்னைத் தெரிந்துகொண்டேன், நான் உன்னை வெறுத்துவிடவில்லை என்று சொன்ன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யப்படாதே, நான் உன்னுடனே இருக்கிறேன்; திகையாதே, நான் உன் தேவன்; நான் உன்னைப் பலப்படுத்தி உனக்குச் சகாயம்பண்ணுவேன்; என் நீதியின் வலதுகரத்தினால் உன்னைத் தாங்க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யப்படாதே, நான் உன்னுடனே இருக்கிறேன்; திகையாதே, நான் உன் தேவன்; நான் உன்னைப் பலப்படுத்தி உனக்குச் சகாயம்பண்ணுவேன்; என் நீதியின் வலதுகரத்தினால் உன்னைத் தாங்க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யப்படாதே, நான் உன்னுடனே இருக்கிறேன்; திகையாதே, நான் உன் தேவன்; நான் உன்னைப் பலப்படுத்தி உனக்குச் சகாயம்பண்ணுவேன்; என் நீதியின் வலதுகரத்தினால் உன்னைத் தாங்க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ன்மேல் எரிச்சலாயிருக்கிற யாவரும் வெட்கி இலச்சையடைவார்கள்; உன்னோடே வழக்காடுகிறவர்கள் நாசமாகி ஒன்றுமில்லாமற்போ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ன்மேல் எரிச்சலாயிருக்கிற யாவரும் வெட்கி இலச்சையடைவார்கள்; உன்னோடே வழக்காடுகிறவர்கள் நாசமாகி ஒன்றுமில்லாமற்போ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ோடே போராடினவர்களைத்தேடியும் காணாதிருப்பாய்; உன்னோடே யுத்தம்பண்ணின மனுஷர் ஒன்றுமில்லாமல் இல்பொருளா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ோடே போராடினவர்களைத்தேடியும் காணாதிருப்பாய்; உன்னோடே யுத்தம்பண்ணின மனுஷர் ஒன்றுமில்லாமல் இல்பொருளா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யிருக்கிற கர்த்தராகிய நான் உன் வலதுகையைப் பிடித்து பயப்படாதே, நான் உனக்குத் துணைநிற்கிறேன் என்று சொல்ல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க்கோபு என்னும் பூச்சியே, இஸ்ரவேலின் சிறுகூட்டமே, பயப்படாதே; நான் உனக்குத் துணைநிற்கிறேன் என்று கர்த்தரும் இஸ்ரவேலின் பரிசுத்தருமாகிய உன் மீட்பர் உரைக்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க்கோபு என்னும் பூச்சியே, இஸ்ரவேலின் சிறுகூட்டமே, பயப்படாதே; நான் உனக்குத் துணைநிற்கிறேன் என்று கர்த்தரும் இஸ்ரவேலின் பரிசுத்தருமாகிய உன் மீட்பர் உரைக்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போரடிக்கிறதற்கு நான் உன்னைப் புதிதும் கூர்மையுமான பற்களுள்ள யந்தரமாக்குகிறேன்; நீ மலைகளை மிதித்து நொறுக்கி, குன்றுகளைப் பதருக்கு ஒப்பாக்கிவிடுவ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போரடிக்கிறதற்கு நான் உன்னைப் புதிதும் கூர்மையுமான பற்களுள்ள யந்தரமாக்குகிறேன்; நீ மலைகளை மிதித்து நொறுக்கி, குன்றுகளைப் பதருக்கு ஒப்பாக்கிவிடு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5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ನು ಅವುಗಳನ್ನು ತೂರಲು ಗಾಳಿಯು ಅವುಗಳನ್ನು ಬಡಿದುಕೊಂಡು ಹೋಗುವದು, ಬಿರುಗಾಳಿಯು ಚೆಲ್ಲಾಪಿಲ್ಲಿ ಮಾಡ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ಂತೂ ಕರ್ತನಲ್ಲಿ ಸಂತೋಷಿಸಿ, ಇಸ್ರಾಯೇಲಿನ ಪರಿಶುದ್ಧನಲ್ಲಿ ಮಹಿಮೆಹೊಂದ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ಬಡವರೂ ದರಿದ್ರರೂ ನೀರನ್ನು ಹುಡುಕಿ ಕಾಣದೇ ಬಾಯಾರಿಕೆಯಿಂದ ನಾಲಿಗೆ ಒಣಗಿದಾಗ ಕರ್ತನಾದ ನಾನೇ ಅವರನ್ನು ಅಲೈಸುವೆ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ದೇವ ರಾಗಿರುವ ನಾನು ಅವರನ್ನು ಕೈಬಿ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ಎತ್ತರವಾದ ಸ್ಥಳಗಳಲ್ಲಿ ನದಿಗಳನ್ನು, ತಗ್ಗುಗಳ ಮಧ್ಯದಲ್ಲಿ ಬುಗ್ಗೆ ಗಳನ್ನು ಹೊರಡಿಸಿ ಅರಣ್ಯವನ್ನು ನೀರಿನ ಕೆರ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ನಾಗಿಯೂ ಒಣನೆಲವನ್ನು ನೀರಿನ ಒರತೆಗಳನ್ನಾ ಗಿಯೂ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ರಣ್ಯದಲ್ಲಿ ದೇವದಾರು, ಜಾಲಿಮರ, ಸುಗಂಧ, ಒಲೀವ ಮರಗಳನ್ನು ನಾನು ನೆಡುವೆನು, ಮರುಭೂಮಿಯಲ್ಲಿ ತುರಾಯಿ, ತಪಸಿಟ್ಟ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ಲಕವೃಕ್ಷಗಳನ್ನು ಒಟ್ಟಿಗೆ ಬೆಳೆಯ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ಕರ್ತನ ಹಸ್ತವು ಇದನ್ನು ಮಾಡಿದೆ ಎಂದೂ ಇಸ್ರಾ ಯೇಲಿನ ಪರಿಶುದ್ಧನು ಇದನ್ನು ಸೃಷ್ಟಿಸಿದನು ಎಂದೂ ಅವರು ನೋಡ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 ಮನಸ್ಸಿಗೆ ತಂದು ಗ್ರಹಿಸಿ 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ಮ್ಮ ವ್ಯಾಜ್ಯವನ್ನು ತನ್ನಿರಿ ಎಂದು ಕರ್ತನು ಅನ್ನುತ್ತಾನೆ; ನಿಮ್ಮ ಬಲವಾದ ಕಾರಣಗಳನ್ನು ತನ್ನಿರಿ ಎಂದು ಯಾಕೋಬ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ು ಅವುಗಳನ್ನು ತಂದು ಮುಂದೆ ಏನಾಗುವದು ಎಂದು ನಮಗೆ ತೋರಿಸಲಿ; ಹಿಂದಿನವುಗಳನ್ನು ನಾವು ಮನಸ್ಸಿಗೆ ತಂ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 ಪರಿಣಾಮವನ್ನು ಇಲ್ಲವೇ ಮುಂದಿನವುಗಳನ್ನು ತಿಳಿಸಿದರೆ ಗ್ರಹಿಸ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ೀವು ದೇವರುಗಳೆಂದು ತಿಳಿದುಕೊಳ್ಳುವಂತೆ ಮುಂದೆ ಬರುವವುಗಳನ್ನು ನಮಗೆ ತಿಳಿಸಿರಿ; ಹೌದು, ನಾವು ಗಾಬರಿಯಿಂದ ಭಯಪ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ಒಳ್ಳೆಯದ ನ್ನಾಗಲಿ ಕೆಟ್ಟದ್ದನ್ನಾಗಲಿ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ಗೋ, ನೀವು ಶೂನ್ಯವೇ ಮತ್ತು ನಿಮ್ಮ ಕಾರ್ಯವು ಮಟ್ಟಮಾಯವೇ ನಿಮ್ಮನ್ನು ಆರಿಸಿಕೊಂಡವನು ಅಸಹ್ಯ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ಉತ್ತರ ದಿಕ್ಕಿನಿಂದ ಒಬ್ಬನನ್ನು ನಾನು ಎಬ್ಬಿಸಿದ್ದೇನೆ, ಸೂರ್ಯೋ ದಯದ ಕಡೆಯಿಂದ ಅವನು ನನ್ನ ಹೆಸರನ್ನು ಸ್ಮರಿ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ು; ಅವನು ಜೇಡಿಮಣ್ಣಿನಂತೆಯೂ ಕುಂಬಾರನು ಮಣ್ಣನ್ನು ತುಳಿಯುವಂತೆಯೂ ಅಧಿಕಾರಸ್ಥರ ಮೇಲೆ ಬ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ತನು ನೀತಿವಂತನೆಂದು ನಾನು ತಿಳಿಯುವಂತೆ ಮತ್ತು ಹೇಳುವಂತೆ ಆದಿಯಲ್ಲಿ ಯಾರು ಅದನ್ನು ತಿಳಿಸಿದ್ದಾರೆ? ಹೌದು,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ು ವವನಿಲ್ಲ, ತಿಳಿಸುವವನು ಒಬ್ಬನೂ ಇಲ್ಲ. ನಿನ್ನ ಮಾತನ್ನೂ ಕೇಳುವವನು ಒಬ್ಬ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ಾನು ಮೊದಲನೆಯವನಾಗಿ ಚೀಯೋನಿಗೆ ಇಗೋ, ಅವ ರನ್ನು ನೋಡು ಎಂದು ಹೇಳಿ, ಶುಭ ಸಮಾಚಾರ ತರತಕ್ಕವನನ್ನು ಯೆರೂಸಲೇಮ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ುಗ್ರಹ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ಾನು ನೋಡಿದಾಗ ಅಲ್ಲಿ ಯಾರೂ ಇಲ್ಲ; ನಾನು ಅವರನ್ನು ಕೇಳುವ ಪ್ರಶ್ನೆಗೆ ಅವರಲ್ಲಿ ಒಂದು ಮಾತನ್ನು ಉತ್ತರ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ಲಹೆಗಾರನು ಇಲ್ಲವ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ಗೋ, ಅವರೆಲ್ಲಾ ವ್ಯರ್ಥವೇ, ಅವರ ಕಾರ್ಯಗಳು ಶೂನ್ಯವೇ. ಅವರ ಕೆತ್ತಿದ ವಿಗ್ರಹಗಳು ಗಾಳಿ ಮತ್ತು ಗಲಿಬಿಲಿ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್ವೀಪನಿವಾಸಿಗಳೇ, ನನ್ನ ಮುಂದೆ ಮೌನದಿಂದಿರ್ರಿ; ಜನಗಳು ಹೊಸ ಬಲ ವನ್ನು ಹೊಂದಿಕೊಳ್ಳಲಿ; ಅವರು ನನ್ನ ಸವಿಾಪ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ು ಮಾತಾಡಲಿ; ನ್ಯಾಯತೀರ್ಪಿಗಾಗಿ ಸವಿಾಪಕ್ಕೆ ಒಟ್ಟಾಗಿ ಬರ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ೂಡಣದಿಂದ ನೀತಿವಂತ ನನ್ನು ಎಬ್ಬಿಸಿ, ಅವನನ್ನು ತನ್ನ ಪಾದಸನ್ನಿಧಿಗೆ ಕರೆದು ಜನಾಂಗಗಳನ್ನು ಅವ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ುಬಿಟ್ಟು ಅವ ನನ್ನು ರಾಜರ ಮೇಲೆ ಆಳುವದಕ್ಕೆ ಮಾಡಿದವನು ಯಾರು? ಅವನ ಕತ್ತಿಗೆ ದೂಳನ್ನಾಗಿಯೂ ಅವನ ಬಿಲ್ಲಿಗೆ ಹ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 ಹೊಟ್ಟಿನಂತೆಯೂ ಅವ ರ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ಾನು ಎಂದೂ ಹೆಜ್ಜೆಯಿಡದ ಮಾರ್ಗದಲ್ಲಿ ಸುರಕ್ಷಿತವಾಗಿ ಆತನು ಅವರನ್ನು ಹಿಂದ ಟ್ಟುತ್ತಾ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ನ್ನೆಲ್ಲಾ ನಡೆಯಿಸಿ ನೆರವೇರಿ ಸಿದವನು ಆದಿಯಿಂದ ತಲತಲಾಂತರಗಳನ್ನು ಬರ ಮಾಡಿದವನು ಯಾರು? ಕರ್ತನಾಗಿರುವ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ದಲನೆಯವನು ಅಂತ್ಯಕಾಲದಲ್ಲಿ ಸಂಗಡಿಗನು ಆಗಿರುವಾತನೇ ನಾ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್ವೀಪ ನಿವಾಸಿಗಳೆಲ್ಲರೂ ನೋಡಿ ಬೆರಗಾದರು; ಭೂಮಿಯ ಕಟ್ಟಕಡೆಯವರು ನಡುಗಿದರು. ಅವರ ಸವಿಾಪಕ್ಕ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್ರತಿಯೊಬ್ಬನು ತನ್ನ ನೆರೆಯವನಿಗೆ ಸಹಾಯಮಾಡಿ ಮತ್ತು ಪ್ರತಿಯೊಬ್ಬನು ತನ್ನ ಸಹೋದರನಿಗೆ--ಧೈರ್ಯ ವಾಗಿರ್ರ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ಾಗೆಯೇ ಮರಗೆಲಸ ದವನು ಅಕ್ಕಸಾಲಿಗನನ್ನು ಪ್ರೋತ್ಸಾಹಗೊಳಿಸಿದನು, ಸುತ್ತಿಗೆಯಿಂದ ಸಮಮಾಡುವವನು ಬಡಿಗಲ್ಲ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ಯುವವನನ್ನು ಧೈರ್ಯಪಡಿಸಿದನು; ಬೇಸಿಗೆ ಚೆನ್ನಾಗಿದೆ ಎಂದು ಹೇಳಿ ಅದು ಕದಲದ ಹಾಗೆ ಮೊಳೆಗಳಿಂದ ಜ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ನನ್ನ ಸೇವಕನಾದ ಇಸ್ರಾಯೇಲೇ, ನಾನು ಆದುಕೊಂಡ ಯಾಕೋಬೇ, ನನ್ನ ಸ್ನೇಹಿತನಾದ ಅಬ್ರಹಾಮನ ಸಂತತಿಯ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ನ್ನು ಕಟ್ಟಕಡೆಗಳಿಂದ ಆರಿಸಿಕೊಂಡು, ಅದರ ಕೊನೆಯಿಂದ ಕರೆದು--ನೀನು ನನ್ನ ಸೇವಕನು, ನಿನ್ನನ್ನ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ುಕೊಂಡಿದ್ದೇನೆ. ನಿನ್ನನ್ನು ತಳ್ಳಿಬಿ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ಂತೂ ಹೆದರಬೇಡ; ನಾನೇ ನಿನ್ನೊಂದಿಗಿದ್ದೇನೆ; ದಿಗ್ಭ್ರಮೆಗೊಳ್ಳದಿರು. ನಾನೇ ನಿನ್ನ ದೇವರು; ನಾ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ಪಡಿ ಸುತ್ತೇನೆ; ಹೌದು, ನಾನು ನಿನಗೆ ಸಹಾಯ ಮಾಡು ತ್ತೇನೆ. ಹೌದು, ನನ್ನ ನೀತಿಯ ಬಲಗೈಯಿಂದ ನಿನ್ನನ್ನು ಎತ್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ಯ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ಗೋ, ನಿನಗೆ ವಿರೋಧ ವಾಗಿ ಉರಿಗೊಂಡವರೆಲ್ಲರೂ ಅವಮಾನಹೊಂದಿ, ಆಶಾಭಂಗಪಡುವರು; ನಿನ್ನ ಸಂಗಡ ವ್ಯಾಜ್ಯವಾಡಿದ 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ವಾಗಿ ಇಲ್ಲದೆ ಹೋಗ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ೊಡನೆ ಹೋರಾಡಿದವರನ್ನು ಹುಡುಕಿದರೂ ಅವರು ನಿನಗೆ ಕಾಣಿಸರು; ನಿನ್ನ ಸಂಗಡ ಯುದ್ಧಮಾಡಿದವರು ಇಲ್ಲದ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ನಾಮವ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ಗೆ ಸಹಾಯ ಮಾಡುತ್ತೇನೆಂದು ನಿನಗೆ ಹೇಳುವ ಕರ್ತನೂ ನಿನ್ನ ದೇವರೂ ಆಗಿರುವ ನಾನೇ ನಿನ್ನ ಕೈಹಿಡಿಯುತ್ತೇ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ುಳುವಾದ ಯಾಕೋಬೇ, ಮತ್ತು ಇಸ್ರಾಯೇಲ್‌ ಜನವೇ, ಭಯಪಡಬೇಡ; ನಾನೇ ನಿನಗೆ ಸಹಾಯ ಮಾಡುತ್ತೇನೆಂದು ಕರ್ತನ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ಕನೂ ಇಸ್ರಾಯೇಲಿನ ಪರಿಶುದ್ಧನೂ ಹೇಳುತ್ತಾನಲ್ಲ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ಗೋ, ನಿನ್ನನ್ನು ಹದವಾದ, ಹೊಸ, ಮೊನೆಹಲ್ಲಿನ ಹಂತಿಕುಂಟೆಯನ್ನಾಗಿ (ಹೊಕ್ಕುವ ಯಂತ್ರ) ಮಾಡು ವೆನು,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ಗಳನ್ನು ಹೊಕ್ಕು ಪುಡಿಪುಡಿ ಮಾಡಿ ಗುಡ್ಡಗಳನ್ನು ಹೊಟ್ಟಿನಂತೆ ಮಾ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2026-10-20T06:37:41Z</dcterms:created>
  <dcterms:modified xsi:type="dcterms:W3CDTF">2026-10-20T06:37:41Z</dcterms:modified>
  <dc:title>ಯೆಶಾಯನು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