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க் காவல் சேனாபதியாகிய நெபுசராதான் பிடித்து, ரிப்லாவில் இருக்கிற பாபிலோன் ராஜாவினிடத்துக்குக் கொண்டு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ના શાસનના નવમા વર્ષમાં, દશમાં મહિનાના, દશમા દિવસે બાબિલના રાજા નબૂખાદનેસ્સારે પોતાની આખી સ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િત આવીને યરૂશાલેમ પર હુમલો કર્યો, તેણે એ શહેરને ઘેરો ઘાલ્યો અને ચારે બાજુ ઘેરાના ઢાળીયા બાધ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 પ્રમાણે સિદકિયા રાજાના અગિયારમા વર્ષ સુધી નગરને ઘેર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રાજયમાં ચોથા મહિનાના નવમા દિવશે દુકાળ એટલો સખત બની ગયો કે, ખાવા માટે કઇ ખોરાક બાકી ન રહ્યો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થા મહિનાનો નવમો દિવસ હતો, નગરમાં અનાજની ભારે તંગી વર્તા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ખરે, નબૂખાદનેસ્સારના સૈન્યએ નગરના કોટમાં ગાબડું પાડયું અને તે રાત્રે તેમાંથી સિદકિયા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, બે દિવાલોની વચ્ચે આવેલા એક ગુપ્ત દરવાજામાંથી રાજાના બગીચાના માગેર્ શહેરમાં ચારે બા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વાસીઓ હતાં તે છતાં પણ, રણ તરફ નાસ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બાબિલના રાજાના સૈન્યે તેનો પીછો કર્યો અને તેને યરીખોના મેદાનમાં પકડી પાડયો, અને તેની સાથેન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ખેરાઈ ગયા અને તેને છોડ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બાબિલના સૈનિકોએ સિદકિયાને પકડીને તેમના રાજા નબૂખાદનેસ્સારની પાસે રિબ્લાહ લઈ ગયા. અને ત્યા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જા કર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ની નજર આગળ તેના દીકરાઓને રહેંસી નાખવામાં આવ્યા અને ત્યાર પછી તેની આંખો ફોડી નાખી, સાંકળે બાં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બાબિલ લઈ જ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ાબિલના રાજા નબૂખાદનેસ્સારના શાસનના ઓગણીસમાં વર્ષમાં, પાંચમા મહિનાના સાતમા દિવસે, રાજ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ગરક્ષકો, તેમનો સરદાર, નબૂઝારઅદાન અને તેના મંત્રીઓ યરૂશાલેમમાં પ્રવેશ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ના મંદિરને, રાજાના મહેલને અને શહેરનાં બધાં મકાનોને બાળી મૂક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ના લશ્કરે નગરની દીવાલો તોડ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ણે શહેરની બાકી રહેલી વસ્તીને, અને જેઓ બાબિલના રાજાના પક્ષમાં ચાલ્યા ગયા હતા તેમને રક્ષક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યક નબૂઝારઅદાને દેશવટો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ફકત વસ્તીના ગરીબમાં ગરીબ વર્ગને દ્રાક્ષની વાડીમાં અને ખેતરમાં મજૂરી કરવા માટે પાછળ ર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ાબિલવાસીઓએ યહોવાના મંદિરમાંના કાંસાના થાંભલા, પૈડાવાળી ઘોડીઓ અને કાંસાનો સમુદ્ર તે બધું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ંગી નાખ્યું અને કાંસુ બાબિલ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વળી તેઓ યહોવાના મંદિરમાં વપરાંતા કાંસાના બધાં વાસણો, કૂંડાં, કુહાડીઓ, થાળીઓ, વાટકા અને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 પણ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ોનાચાંદીનાં પાત્રોને પણ કબજે કરીને તેઓ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ાંસાના બે સ્તંભો, સમૂદ્ર અને પૈડાવાળી ઘોડીઓનું વજન કરવું અશકય હતું કેમ કે તે ઘણા વજનદાર હતા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વસ્તુઓ સુલેમાન રાજાએ યહોવાના મંદિરને માટે બનાવડા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ક સ્તંભની ઊંચાઈ અઢાર હાથ હતી, અને તેના પર કાંસાની મથોટી હતી અને તેની ઉંચાઈ ત્રણ હાથ હતી, ત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ાંકણું હતું જે ગોળ ફરતું હતું અને દરવાજે લટકતું હતું મથાળા પર ચોગરદમ જાળી તથા દાડમો પાડેલાં હત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એક ગોળાકાર જેવું માળખું હતું. બીજો સ્તંભ પણ જાળીદાર નકશી પાડેલી હતી અને તેના જેવો જ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રક્ષકોના નાયકે મુખ્ય યાજક સરાયાને, તેની હાથ નીચેના યાજક સફાન્યાને અને ત્રણ દ્વારપાળોને કે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યાર પછી તેણે નગરમાંથી લશ્કરના વડા અમલદારને, નગરમાંથી મળી આવેલા રાજાના પાંચ સલાહકારો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નાપતિના લશ્કરની ભરતી અને તાલીમનું કામ સંભાળનાર મંત્રીને, તેમજ પ્રદેશના 60 સામાન્ય લોકોને, જેઓ ન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થી મળ્યા હતાં તેમને સાથે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એ બધાને તે હમાથના પ્રદેશમાં આવેલા રિબ્લાહમાં બાબિલના રાજા આગળ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ત્યાં બાબિલના રાજાએ તેમને ફટકા મરાવીને મારી નંખાવ્યા. આમ યહૂદાવાસીઓને બંદીવાન બનાવીને, તે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થી લઈ જવા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બાબિલના રાજા નબૂખાદનેસ્સારે જે લોકોને યહૂદાના પ્રદેશમાં રહેવા દીધા હતા, તેમના પર રાજય કર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શાફાનના પુત્ર અહીકામના પુત્ર ગદાલ્યાને યહૂદામાં શાસન કર્તા તરીકે ની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યારે લશ્કરી ટુકડીઓના સેનાપતિઓએ અને તેમના માણસોએ સાંભળ્યું કે બાબિલના રાજાએ ગદાલ્યાને શાસન કર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મ્યો છે, ત્યારે તેઓ તેને મળવા મિસ્પાહ ગયા, એટલે નથાન્યાનો પુત્ર ઇશ્માએલ, કારેઆહનો પુત્ર યોહાના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ટોફાથી તાન્હુમેથનો પુત્ર સરાયા, માઅખાથીનો પુત્ર યાઅઝાન્યા, અને તેઓના માણસો ગદાલ્યાને મ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મની અને તેમના માણસોની સામે ગદાલ્યાએ વચન આપીને કહ્યું કે, “બાબિલવાસીઓથી ડરશો નહિ,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થી રહો અને બાબિલના રાજાનું પ્રભુત્વ સ્વીકારો, એટલે તે તમારી પ્રત્યે સારો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સાતમા મહિનામાં રાજવંશના એલીશામાનો અને નથાન્યાના પુત્ર ઇશ્માએલે દસ માણસો સાથે ગદાલ્યા પાસે આ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જ મિસ્પાહમાં તેની સાથે રહેતા યહૂદાવાસીઓને અને બાબિલવાસીઓને મા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્યારબાદ નાનાંમોટાં બધાંજ લોકો ઇસ્રાએલીઓ તથા લશ્કરના અમલદારો બાબિલવાસીઓની બીકથી મિસર ભાગ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હૂદાના રાજા યહોયાખીનને પણ બંદીવાસમાંથી મુકત કરવામાં આવ્યો. આમ આ દેશનિકાલના સાડત્રીસમા વર્ષ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્યું. છેલ્લા માસના સત્તાવીસમે દિવસે બાબિલના રાજા એવીલ-મરોદાખે, પોતે ગાદીએ બેઠો અને તે જ વર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ાના રાજા યહોયાખીનને માફી અપાઇ અને તેને કારાવાસમાંથી મુકત કર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ણે તેના પ્રત્યે માયાળુ વર્તાવ રાખ્યો અને તેને બાબિલમાં પોતાની સાથેના બીજા રાજાઓ કરતાં ઊં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સને બેસા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થી યહોયાખીને કારાવાસનાં કપડાં ઉતારી સામાન્ય નાગરિકનો પોષાક પહેરી, બાકીનું જીવન રાજાના આશ્ર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ે વિતાવ્યું. એક જ મેજ પર બેસી તેણે તેમની સાથે ભોજન લી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અને જ્યાં સુધી તે જીવ્યો ત્યાં સુધી રાજાએ તેને ભાણું અને આધાર આપ્યો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2026-10-20T04:39:04Z</dcterms:created>
  <dcterms:modified xsi:type="dcterms:W3CDTF">2026-10-20T04:39:04Z</dcterms:modified>
  <dc:title>૨ રાજાઓ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