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presProps" Target="presProps.xml"/>
  <Relationship Id="rId109" Type="http://schemas.openxmlformats.org/officeDocument/2006/relationships/viewProps" Target="viewProps.xml"/>
  <Relationship Id="rId1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நாள் சவுலின் குமாரனாகிய யோனத்தான் தன் ஆயுததாரியாகிய வாலிபனை நோக்கி: நமக்கு எதிராக அந்தப் பக்கத்தில் இருக்கிற பெலிஸ்தரின் தாணையத்திற்குப் போவோம் வா என்று சொன்னான்; அதை அவன் தன் தகப்பனுக்கு அறிவி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நாள் சவுலின் குமாரனாகிய யோனத்தான் தன் ஆயுததாரியாகிய வாலிபனை நோக்கி: நமக்கு எதிராக அந்தப் பக்கத்தில் இருக்கிற பெலிஸ்தரின் தாணையத்திற்குப் போவோம் வா என்று சொன்னான்; அதை அவன் தன் தகப்பனுக்கு அறிவி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கிபியாவின் கடைசி முனையாகிய மிக்ரோனிலே ஒரு மாதளமரத்தின்கீழ் இருந்தான்; அவனோடேகூட இருந்த ஜனங்கள் ஏறக்குறைய அறுநூறுபேர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கிபியாவின் கடைசி முனையாகிய மிக்ரோனிலே ஒரு மாதளமரத்தின்கீழ் இருந்தான்; அவனோடேகூட இருந்த ஜனங்கள் ஏறக்குறைய அறுநூறுபேராய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லோவிலே கர்த்தருடைய ஆசாரியனாயிருந்த ஏலியின் குமாரனாகிய பினெகாசுக்குப் பிறந்த இக்கபோத்தின் சகோதரனும் அகிதூபின் குமாரனுமாகிய அகியா என்பவன் ஏபோத்தைத் தரித்தவனாயிருந்தான்; யோனத்தான் போனதை ஜனங்கள் அறியாத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லோவிலே கர்த்தருடைய ஆசாரியனாயிருந்த ஏலியின் குமாரனாகிய பினெகாசுக்குப் பிறந்த இக்கபோத்தின் சகோதரனும் அகிதூபின் குமாரனுமாகிய அகியா என்பவன் ஏபோத்தைத் தரித்தவனாயிருந்தான்; யோனத்தான் போனதை ஜனங்கள் அறியாத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ெலிஸ்தரின் தாணையத்திற்குப் போகப்பார்த்த வழிகளின் நடுவே, இந்தப்பக்கம் ஒரு செங்குத்தான பாறையும், அந்தப்பக்கம் ஒரு செங்குத்தான பாறையும் இருந்தது; ஒன்றுக்குப் போசேஸ் என்று பேர், மற்றொன்றுக்குச் சேனே என்று 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ெலிஸ்தரின் தாணையத்திற்குப் போகப்பார்த்த வழிகளின் நடுவே, இந்தப்பக்கம் ஒரு செங்குத்தான பாறையும், அந்தப்பக்கம் ஒரு செங்குத்தான பாறையும் இருந்தது; ஒன்றுக்குப் போசேஸ் என்று பேர், மற்றொன்றுக்குச் சேனே என்று 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ாறைகளில் ஒன்று வடக்கே மிக்மாசுக்கு எதிராகவும், மற்றொன்று தெற்கே கிபியாவுக்கு எதிராகவு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ஆயுததாரி அவனைப் பார்த்து: உம்முடைய இருதயத்தில் இருக்கிறபடியெல்லாம் செய்யும்; அப்படியே போம்; இதோ, உம்முடைய மனதுக்கு ஏற்றபடி நானும் உம்மோடேகூட வரு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ஆயுததாரி அவனைப் பார்த்து: உம்முடைய இருதயத்தில் இருக்கிறபடியெல்லாம் செய்யும்; அப்படியே போம்; இதோ, உம்முடைய மனதுக்கு ஏற்றபடி நானும் உம்மோடேகூட வரு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ிடத்துக்கு ஏறிவாருங்கள் என்று சொல்வார்களானால், ஏறிப்போவோம்; கர்த்தர் அவர்களை நம்முடைய கையில் ஒப்புக்கொடுத்தார்; இது நமக்கு அடையாள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ிடத்துக்கு ஏறிவாருங்கள் என்று சொல்வார்களானால், ஏறிப்போவோம்; கர்த்தர் அவர்களை நம்முடைய கையில் ஒப்புக்கொடுத்தார்; இது நமக்கு அடையாள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யோனத்தான்: இதோ, நாம் கடந்து, அந்த மனுஷரிடத்திற்குப் போகிறவர்கள்போல அவர்களுக்கு நம்மைக் காண்பிப்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் இருவரும் பெலிஸ்தரின் தாணையத்திற்முன் தங்களைக் காண்பித்தார்கள்; அப்பொழுது பெலிஸ்தர்: இதோ, எபிரெயர் ஒளித்துக் கொண்டிருந்த வளைகளைவிட்டுப் புறப்படுகிறார்கள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் இருவரும் பெலிஸ்தரின் தாணையத்திற்முன் தங்களைக் காண்பித்தார்கள்; அப்பொழுது பெலிஸ்தர்: இதோ, எபிரெயர் ஒளித்துக் கொண்டிருந்த வளைகளைவிட்டுப் புறப்படுகிறார்கள் என்று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உங்களிடத்துக்கு வருமட்டும் நில்லுங்கள் என்று நம்மோடே சொல்வார்களானால், நாம் அவர்களிடத்துக்கு ஏறிப்போகாமல், நம்முடைய நிலையிலே நிற்ப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உங்களிடத்துக்கு வருமட்டும் நில்லுங்கள் என்று நம்மோடே சொல்வார்களானால், நாம் அவர்களிடத்துக்கு ஏறிப்போகாமல், நம்முடைய நிலையிலே நிற்ப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னத்தான் தன் கைகளாலும் தன் கால்களாலும் தவழ்ந்து ஏறினான். அவன் ஆயுததாரி அவன் பின்னாலே ஏறினான்; அப்பொழுது அவர்கள் யோனத்தானுக்கு முன்பாக மடிந்து விழுந்தார்கள்; அவன் ஆயுததாரியும் அவன் பின்னாலே வெட்டிக்கொண்டே 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னத்தான் தன் கைகளாலும் தன் கால்களாலும் தவழ்ந்து ஏறினான். அவன் ஆயுததாரி அவன் பின்னாலே ஏறினான்; அப்பொழுது அவர்கள் யோனத்தானுக்கு முன்பாக மடிந்து விழுந்தார்கள்; அவன் ஆயுததாரியும் அவன் பின்னாலே வெட்டிக்கொண்டே 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னத்தானும் அவன் ஆயுததாரியும் அடித்த அந்த முந்தின அடியிலே ஏறக்குறைய இருபதுபேர் அரையேர் நிலமான விசாலத்திலே விழ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னத்தானும் அவன் ஆயுததாரியும் அடித்த அந்த முந்தின அடியிலே ஏறக்குறைய இருபதுபேர் அரையேர் நிலமான விசாலத்திலே விழ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ாளயத்திலும் வெளியிலும், சகல ஜனங்களிலும், பயங்கரம் உண்டாய், தாணையம் இருந்தவர்களும் கொள்ளையிடப்போன தண்டிலுள்ளவர்களுங்கூடத் திகில் அடைந்தார்கள்; பூமியும் அதிர்ந்தது; அது தேவனால் உண்டான பயங்கர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ாளயத்திலும் வெளியிலும், சகல ஜனங்களிலும், பயங்கரம் உண்டாய், தாணையம் இருந்தவர்களும் கொள்ளையிடப்போன தண்டிலுள்ளவர்களுங்கூடத் திகில் அடைந்தார்கள்; பூமியும் அதிர்ந்தது; அது தேவனால் உண்டான பயங்கர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சவுல் யோனத்தானைப்பார்த்து: நீ செய்தது என்ன? எனக்குச் சொல் என்று கேட்டான். அதற்கு யோனத்தான்: என் கையில் இருக்கிற கோலின் நுனியினாலே கொஞ்சம் தேன் எடுத்து ருசிபார்த்தேன்; அதற்காக நான் சாகவேண்ட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சவுல் யோனத்தானைப்பார்த்து: நீ செய்தது என்ன? எனக்குச் சொல் என்று கேட்டான். அதற்கு யோனத்தான்: என் கையில் இருக்கிற கோலின் நுனியினாலே கொஞ்சம் தேன் எடுத்து ருசிபார்த்தேன்; அதற்காக நான் சாகவேண்ட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நாட்டிலுள்ள கிபியாவிலே சவுலுக்கு இருந்த ஜாமக்காரர் பார்த்து: இதோ, அந்த ஏராளமான கூட்டம் கலைந்து, ஒருவர்மேல் ஒருவர் விழுகிறதைக் க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நாட்டிலுள்ள கிபியாவிலே சவுலுக்கு இருந்த ஜாமக்காரர் பார்த்து: இதோ, அந்த ஏராளமான கூட்டம் கலைந்து, ஒருவர்மேல் ஒருவர் விழுகிறதைக் க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சவுல்: யோனத்தானே, நீ சாகத்தான்வேண்டும்; இல்லாவிட்டால் தேவன் எனக்கு அதற்குச் சரியாகவும் அதற்கு அதிகமாகவும் செய்யக்கடவ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சவுல்: யோனத்தானே, நீ சாகத்தான்வேண்டும்; இல்லாவிட்டால் தேவன் எனக்கு அதற்குச் சரியாகவும் அதற்கு அதிகமாகவும் செய்யக்கடவ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 தன்னோடேகூட இருக்கிற ஜனங்களை நோக்கி: நம்மிடத்திலிருந்து போனவர்கள் யார் என்று இலக்கம்பாருங்கள் என்றான்; அவர்கள் இலக்கம் பார்க்கிறபோது, இதோ, யோனத்தானும் அவன் ஆயுததாரியும் அங்கே இல்லை என்று கண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 தன்னோடேகூட இருக்கிற ஜனங்களை நோக்கி: நம்மிடத்திலிருந்து போனவர்கள் யார் என்று இலக்கம்பாருங்கள் என்றான்; அவர்கள் இலக்கம் பார்க்கிறபோது, இதோ, யோனத்தானும் அவன் ஆயுததாரியும் அங்கே இல்லை என்று கண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வுல் அகீயாவை நோக்கி: தேவனுடைய பெட்டியைக் கொண்டுவா என்றான்; தேவனுடைய பெட்டி அந்நாட்களில் இஸ்ரவேல் புத்திரரிடத்தில்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வுல் அகீயாவை நோக்கி: தேவனுடைய பெட்டியைக் கொண்டுவா என்றான்; தேவனுடைய பெட்டி அந்நாட்களில் இஸ்ரவேல் புத்திரரிடத்தில்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சவுல் பெலிஸ்தரைத் தொடராமல் திரும்பிவிட்டான்; பெலிஸ்தரும் தங்கள் ஸ்தலத்திற்குப் போய்வ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ச் சவுல் ஆசாரியனோடே பேசுகையில், பெலிஸ்தரின் பாளயத்தில் உண்டான கலகம் வரவர அதிகரித்தது; அப்பொழுது சவுல் ஆசாரியனைப் பார்த்து: இருக்கட்ட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ச் சவுல் ஆசாரியனோடே பேசுகையில், பெலிஸ்தரின் பாளயத்தில் உண்டான கலகம் வரவர அதிகரித்தது; அப்பொழுது சவுல் ஆசாரியனைப் பார்த்து: இருக்கட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லத்து, அமலேக்கியரை முறிய அடித்து, இஸ்ரவேலரைக் கொள்ளையிடுகிற யாவர் கைக்கும் அவர்களை நீங்கலாக்கி இரட்ச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லத்து, அமலேக்கியரை முறிய அடித்து, இஸ்ரவேலரைக் கொள்ளையிடுகிற யாவர் கைக்கும் அவர்களை நீங்கலாக்கி இரட்ச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ும் அவனோடிருந்த ஜனங்களும் கூட்டங்கூடிப் போர்க்களத்திற்குப் போனார்கள்; ஒருவர் பட்டயம் ஒருவருக்கு விரோதமாயிருந்தபடியால் மகா அமளியுண்டாயிற்ற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ும் அவனோடிருந்த ஜனங்களும் கூட்டங்கூடிப் போர்க்களத்திற்குப் போனார்கள்; ஒருவர் பட்டயம் ஒருவருக்கு விரோதமாயிருந்தபடியால் மகா அமளியுண்டா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ுமுன் பெலிஸ்தருடன் கூடி அவர்களோடேகூடப் பாளயத்திலே திரிந்து வந்த எபிரெயரும், சவுலோடும் யோனத்தானோடும் இருக்கிற இஸ்ரவேலரோடே கூடிக்கொண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ுமுன் பெலிஸ்தருடன் கூடி அவர்களோடேகூடப் பாளயத்திலே திரிந்து வந்த எபிரெயரும், சவுலோடும் யோனத்தானோடும் இருக்கிற இஸ்ரவேலரோடே கூடிக்கொண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ுக்கு இருந்த குமாரர்: யோனத்தான், இஸ்வி, மல்கிசூவா என்பவர்கள்; அவனுடைய இரண்டு குமாரத்திகளில், மூத்தவள் பேர் மேரப், இளையவள் பேர் மீக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ுக்கு இருந்த குமாரர்: யோனத்தான், இஸ்வி, மல்கிசூவா என்பவர்கள்; அவனுடைய இரண்டு குமாரத்திகளில், மூத்தவள் பேர் மேரப், இளையவள் பேர் மீக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ப்பிராயீம் மலைகளில் ஒளித்துக்கொண்டிருந்த சகல இஸ்ரவேலரும் பெலிஸ்தர் முறிந்தோடுகிறதைக் கேள்விப்பட்டபோது, யுத்தத்திலே அவர்களை நெருங்கித் தொடர்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ப்பிராயீம் மலைகளில் ஒளித்துக்கொண்டிருந்த சகல இஸ்ரவேலரும் பெலிஸ்தர் முறிந்தோடுகிறதைக் கேள்விப்பட்டபோது, யுத்தத்திலே அவர்களை நெருங்கித் தொடர்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க் கர்த்தர் அன்றையதினம் இஸ்ரவேலை ரட்சித்தார்; அந்த யுத்தம் பெத்தாவேன்மட்டும் நட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சத்து ஜனங்கள் எல்லாரும் ஒரு காட்டிலே வந்தார்கள்; அங்கே வெளியிலே தேன்கூடு கட்டியி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னங்கள் காட்டிலே வந்தபோது, இதோ, தேன் ஒழுகிக்கொண்டிருந்தது; ஆனாலும் ஒருவனும் அதைத் தன் கையினாலே தொட்டுத் தன் வாயில் வைக்கவில்லை; ஜனங்கள் அந்த ஆணையினிமித்தம் பயப்பட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னங்கள் காட்டிலே வந்தபோது, இதோ, தேன் ஒழுகிக்கொண்டிருந்தது; ஆனாலும் ஒருவனும் அதைத் தன் கையினாலே தொட்டுத் தன் வாயில் வைக்கவில்லை; ஜனங்கள் அந்த ஆணையினிமித்தம் பயப்ப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னத்தான் தன் தகப்பன் ஜனங்களுக்கு ஆணையிட்டதைக் கேள்விப்படவில்லை; அவன் தன் கையிலிருந்த கோலைநீட்டி, அதின் நுனியினாலே தேன்கூட்டைக் குத்தி, அதை எடுத்துத் தன் வாயிலே போட்டுக்கொண்டான்; அதினால் அவன் கண்கள் தெளி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னத்தான் தன் தகப்பன் ஜனங்களுக்கு ஆணையிட்டதைக் கேள்விப்படவில்லை; அவன் தன் கையிலிருந்த கோலைநீட்டி, அதின் நுனியினாலே தேன்கூட்டைக் குத்தி, அதை எடுத்துத் தன் வாயிலே போட்டுக்கொண்டான்; அதினால் அவன் கண்கள் தெளி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வுலுடைய மனைவியின் பேர் அகினோவாம், அவள் அகிமாசின் குமாரத்தி: அவனுடைய சேனாபதியின்பேர் அப்னேர், அவன் சவுலுடைய சிறியதகப்பனாகிய நேரின் குமார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வுலுடைய மனைவியின் பேர் அகினோவாம், அவள் அகிமாசின் குமாரத்தி: அவனுடைய சேனாபதியின்பேர் அப்னேர், அவன் சவுலுடைய சிறியதகப்பனாகிய நேரின் குமார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ீஸ் சவுலின் தகப்பன்; அப்னேரின் தகப்பனாகிய நேர் ஆபியேலின் குமார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ஜனங்களில் ஒருவன்: இன்றைக்கு போஜனம் சாப்பிடுகிறவன் சபிக்கப்பட்டவன் என்று உம்முடைய தகப்பனார் ஜனங்களுக்கு உறுதியாய் ஆணையிட்டிருக்கிறார்; ஆகையினால் ஜனங்கள் விடாய்த்திருக்கிறார்கள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ஜனங்களில் ஒருவன்: இன்றைக்கு போஜனம் சாப்பிடுகிறவன் சபிக்கப்பட்டவன் என்று உம்முடைய தகப்பனார் ஜனங்களுக்கு உறுதியாய் ஆணையிட்டிருக்கிறார்; ஆகையினால் ஜனங்கள் விடாய்த்திருக்கிறார்கள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சவுல் இருந்த நாளெல்லாம் பெலிஸ்தரின் மேல் கடினமான யுத்தம் நடந்தது; சவுல் ஒரு பராக்கிரமசாலியையாகிலும் ஒரு பலசாலியையாகிலும் காணும்போது, அவர்கள் எல்லாரையும் தன்னிடமாகச் சேர்த்துக்கொள்ளுவ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சவுல் இருந்த நாளெல்லாம் பெலிஸ்தரின் மேல் கடினமான யுத்தம் நடந்தது; சவுல் ஒரு பராக்கிரமசாலியையாகிலும் ஒரு பலசாலியையாகிலும் காணும்போது, அவர்கள் எல்லாரையும் தன்னிடமாகச் சேர்த்துக்கொள்ளுவ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ோனத்தான்: என் தகப்பன் தேசத்தின் ஜனங்களைக் கலக்கப்படுத்தினார்; நான் இந்தத் தேனிலே கொஞ்சம் ருசிபார்த்ததினாலே, என் கண்கள் தெளிந்ததைப் பாருங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ோனத்தான்: என் தகப்பன் தேசத்தின் ஜனங்களைக் கலக்கப்படுத்தினார்; நான் இந்தத் தேனிலே கொஞ்சம் ருசிபார்த்ததினாலே, என் கண்கள் தெளிந்ததைப் பாருங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்றையதினம் ஜனங்கள் தங்களுக்கு அகப்பட்ட தங்கள் சத்துருக்களின் கொள்ளையிலே ஏதாகிலும் புசித்திருந்தால், எத்தனை நலமாயிருக்கும்; பெலிஸ்தருக்குள் உண்டான சங்காரம் மிகவும் அதிகமாயிருக்குமே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்றையதினம் ஜனங்கள் தங்களுக்கு அகப்பட்ட தங்கள் சத்துருக்களின் கொள்ளையிலே ஏதாகிலும் புசித்திருந்தால், எத்தனை நலமாயிருக்கும்; பெலிஸ்தருக்குள் உண்டான சங்காரம் மிகவும் அதிகமாயிருக்குமே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அன்றையதினம் மிக்மாசிலிருந்து ஆயலோன்மட்டும் பெலிஸ்தரை முறிய அடித்தபோது, ஜனங்கள் மிகவும் விடாயத்திருந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அன்றையதினம் மிக்மாசிலிருந்து ஆயலோன்மட்டும் பெலிஸ்தரை முறிய அடித்தபோது, ஜனங்கள் மிகவும் விடாயத்திருந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கொள்ளையின்மேல் பாய்ந்து, ஆடுகளையும் மாடுகளையும் கன்றுக்குட்டிகளையும் பிடித்து, தரையிலே போட்டு அடித்து, இரத்தத்தோடும் புசித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கொள்ளையின்மேல் பாய்ந்து, ஆடுகளையும் மாடுகளையும் கன்றுக்குட்டிகளையும் பிடித்து, தரையிலே போட்டு அடித்து, இரத்தத்தோடும் புசித்த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: இதோ, இரத்தத்தோடிருக்கிறதைப் புசிக்கிறதினால் ஜனங்கள் கர்த்தருக்கு ஏலாத பாவம் செய்கிறார்கள் என்று சவுலுக்கு அறிவித்தார்கள்; அவன்: நீங்கள் துரோகம்பண்ணினீர்கள்; இப்போதே ஒரு பெரிய கல்லை என்னிடத்தில் உருட்டிக்கொண்டுவாருங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: இதோ, இரத்தத்தோடிருக்கிறதைப் புசிக்கிறதினால் ஜனங்கள் கர்த்தருக்கு ஏலாத பாவம் செய்கிறார்கள் என்று சவுலுக்கு அறிவித்தார்கள்; அவன்: நீங்கள் துரோகம்பண்ணினீர்கள்; இப்போதே ஒரு பெரிய கல்லை என்னிடத்தில் உருட்டிக்கொண்டுவாருங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சவுல் கர்த்தருக்கு ஒரு பலிபீடத்தைக் கட்டினான்; அது அவன் கர்த்தருக்குக் கட்டின முதலாவது பலிபீட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: பெலிஸ்தரைத் தொடர்ந்துபோகலாமா? அவர்களை இஸ்ரவேலின் கையில் ஒப்புக்கொடுப்பீரா? என்று சவுல் தேவனிடத்தில் விசாரித்தான்; அவர் அந்த நாளிலே அவனுக்கு மறுஉத்தரவு அருளவில்லை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: பெலிஸ்தரைத் தொடர்ந்துபோகலாமா? அவர்களை இஸ்ரவேலின் கையில் ஒப்புக்கொடுப்பீரா? என்று சவுல் தேவனிடத்தில் விசாரித்தான்; அவர் அந்த நாளிலே அவனுக்கு மறுஉத்தரவு அருளவில்லை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சவுல்: ஜனத்தின் தலைவர்களே, நீங்கள் எல்லாரும் இங்கே சேர்ந்துவந்து, இன்று இந்தப் பாவம் எதினாலே உண்டாயிற்று என்று பார்த்தறியுங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சவுல்: ஜனத்தின் தலைவர்களே, நீங்கள் எல்லாரும் இங்கே சேர்ந்துவந்து, இன்று இந்தப் பாவம் எதினாலே உண்டாயிற்று என்று பார்த்தறியுங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ு என் குமாரனாகிய யோனத்தானிடத்தில் காணப்பட்டாலும், அவன் சாகவே சாகவேண்டும் என்று இஸ்ரவேலை ரட்சிக்கிற கர்த்தருடைய ஜீவனைக் கொண்டு சொல்லுகிறேன் என்றான்; சகல ஜனங்களுக்குள்ளும் ஒருவனும் அவனுக்குப் பிரதியுத்தரம் சொல்லவில்லை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ு என் குமாரனாகிய யோனத்தானிடத்தில் காணப்பட்டாலும், அவன் சாகவே சாகவேண்டும் என்று இஸ்ரவேலை ரட்சிக்கிற கர்த்தருடைய ஜீவனைக் கொண்டு சொல்லுகிறேன் என்றான்; சகல ஜனங்களுக்குள்ளும் ஒருவனும் அவனுக்குப் பிரதியுத்தரம் சொல்லவில்லை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 அவன் இஸ்ரவேலர் எல்லாரையும் நோக்கி: நீங்கள் அந்தப்பக்கத்திலே இருங்கள்; நானும் என் குமாரனாகிய யோனத்தானும் இந்தப்பக்கத்தில் இருப்போம் என்றான்; ஜனங்கள் சவுலைப் பார்த்து: உம்முடைய கண்களுக்கு நலமானபடி செய்யும் என்றார்க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 அவன் இஸ்ரவேலர் எல்லாரையும் நோக்கி: நீங்கள் அந்தப்பக்கத்திலே இருங்கள்; நானும் என் குமாரனாகிய யோனத்தானும் இந்தப்பக்கத்தில் இருப்போம் என்றான்; ஜனங்கள் சவுலைப் பார்த்து: உம்முடைய கண்களுக்கு நலமானபடி செய்யும் என்ற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சவுல் இஸ்ரவேலின் தேவனாகிய கர்த்தரை நோக்கி: நிதானமாய்க் கட்டளையிட்டு யதார்த்தத்தை விளங்கப்பண்ணும் என்றான்; அப்பொழுது யோனத்தான்மேலும் சவுலின் மேலும் சீட்டு விழுந்தது, ஜனங்களோ தப்பின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சவுல் இஸ்ரவேலின் தேவனாகிய கர்த்தரை நோக்கி: நிதானமாய்க் கட்டளையிட்டு யதார்த்தத்தை விளங்கப்பண்ணும் என்றான்; அப்பொழுது யோனத்தான்மேலும் சவுலின் மேலும் சீட்டு விழுந்தது, ஜனங்களோ தப்பின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க்கும் என் குமாரனாகிய யோனத்தானுக்கும் சீட்டுப்போடுங்கள் என்று சவுல் சொன்னபோது, யோனத்தான்மேல் சீட்டு விழுந்தது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க்கும் என் குமாரனாகிய யோனத்தானுக்கும் சீட்டுப்போடுங்கள் என்று சவுல் சொன்னபோது, யோனத்தான்மேல் சீட்டு விழ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ಕಾಲದಲ್ಲಿ ಏನಾಯಿತಂದರೆ, ಸೌಲನಮಗನಾದ ಯೋನಾತಾನನು ತನ್ನ ಆಯು ಧಗಳನ್ನು ಹಿಡಿಯುವವನಾದ ಯೌವನಸ್ಥನಿಗೆ--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ದುರಾಗಿ ಆಚೆಯಲ್ಲಿರುವ ಫಿಲಿಷ್ಟಿಯರ ಠಾಣಕ್ಕೆ ಹೋಗೋಣ ಬಾ ಅಂದನು; ಆದರೆ ಅವನು ತನ್ನ ತಂದೆಗೆ ತಿ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ೌಲನು ಗಿಬೆಯ ಕಟ್ಟಕಡೇ ಮೇರೆಯಾದ ಮಿಗ್ರೋನಿನಲ್ಲಿರುವ ದಾಳಿಂಬರ ಗಿಡದ ಕೆಳಗಿದ್ದನು. ಅವನ ಸಂಗಡ ಸುಮಾರು ಆರು ನ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ಏಲಿಯ ಮಗನಾಗಿರುವ ಫೀನೆ ಹಾಸನ ಮಗನಾದ ಈಕಾಬೋದನ ಸಹೋದರನಾದ ಅಹೀಟೂಬನ ಮಗನಾದ ಅಹೀಯನು ಶೀಲೋವಿ ನಲ್ಲಿ ಎಫೋ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ಿಸಿಕೊಂಡು ಕರ್ತನ ಯಾಜಕ ನಾಗಿದ್ದನು. ಆದರೆ ಯೋನಾತಾನನು ಹೋದದ್ದನ್ನು ಜನರು ಅರಿಯ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ೋನಾತಾನನು ಫಿಲಿಷ್ಟಿ ಯರ ಠಾಣಕ್ಕೆ ದಾಟಿ ಹೋಗಬೇಕೆಂದು ಹುಡುಕಿದ ಮಾರ್ಗದ ಮಧ್ಯದಲ್ಲಿ ಈ ಕಡೆ ಆ ಕಡೆಯಲ್ಲಿ ಬೋಚೇಚ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ನೆ ಎಂಬ ಚೂಪಾದ ಎರಡು ಬಂಡೆ 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 ಬಂಡೆಗಳಲ್ಲಿ ಒಂದು ಉತ್ತರಕ್ಕೆ ಮಿಕ್ಮಾಷಿಗೆ ಎದುರಾಗಿಯೂ ಮತ್ತೊಂದು ದಕ್ಷಿಣಕ್ಕೆ ಗಿಬೆಗೆ ಎದುರಾಗಿಯ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ಯೋನಾತಾನನು ತನ್ನ ಆಯುಧಗಳನ್ನು ಹಿಡಿಯುವ ಯೌವನಸ್ಥನಿಗೆ--ನಾವು ಈ ಸುನ್ನತಿ ಇಲ್ಲದವರ ಠಾಣಕ್ಕೆ ದಾಟಿಹೋಗೋಣ ಬ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ವೇಳೆ ದೇವರು ನಮಗೋಸ್ಕರ ಕಾರ್ಯ ನಡಿಸುವನು. ಯಾಕಂದರೆ ಅನೇಕ ಜನರಿಂದಾದರೂ ಸ್ವಲ್ಪ ಜನರಿಂದಾದರೂ ರಕ್ಷ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ಿಗೆ ಯಾವ ಆಟಂಕವ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ಕ್ಕೆ ಅವನ ಆಯುಧಗಳನ್ನು ಹೊರುವವನು ಅವನಿಗೆ--ನಿನ್ನ ಹೃದಯದಲ್ಲಿ ಇರುವದನ್ನೆಲ್ಲಾ ಮಾಡು, ನಡೆ; ಇಗೋ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ಕ್ಕೆ ಸರಿಯಾಗಿ ನಾನೂ ನಿನ್ನ ಸಂಗಡ ಇ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ಒಂದು ವೇಳೆ ಅವರುನಮ್ಮ ಬಳಿಗೆ ಬನ್ನಿರಿ ಎಂದು ಹೇಳಿದರೆ ಹೋಗುವೆವು. ಕರ್ತನು ಅವರನ್ನು ನಮ್ಮ ಕೈಗೆ ಒಪ್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ೆಂಬದಕ್ಕೆ ಇದೇ ನಮಗೆ ಗುರುತಾಗಿರ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ಯೋನಾತಾನನುಇಗೋ, ನಾವು ಆ ಮನುಷ್ಯರ ಬಳಿಗೆ ದಾಟಿ ಹೋಗಿ ಅವರಿಗೆ ಕಾಣಿಸಿಕೊಳ್ಳ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ಾಗೆಯೇ ಅವರಿಬ್ಬರೂ ಫಿಲಿಷ್ಟಿಯರ ಠಾಣದ ವರಿಗೆ ಕಾಣಿಸಿಕೊಂಡರು. ಆಗ ಫಿಲಿಷ್ಟಿಯರುಇಗೋ, ಗುಹೆ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ಚ್ಚಿಟ್ಟುಕೊಂಡಿದ್ದ ಇಬ್ರಿಯರು ಹೊರಟು ಬರುತ್ತಾರೆ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ು--ನಾವು ನಿಮ್ಮ ಬಳಿಗೆ ಬರುವ ವರೆಗೆ ಸುಮ್ಮನೆ ನಿಲ್ಲಿರೆಂದು ನಮ್ಮ ಸಂಗಡ ಹೇಳಿದರೆ ನಾವು ಅವರ ಬಳಿಗೆ ಹೋಗದೆ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ದಲ್ಲಿ ನಿಲ್ಲ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ಠಾಣದ ಮನುಷ್ಯರು ಯೋನಾತಾನನಿಗೂ ಅವನ ಆಯುಧ ಹೊರುವವನಿಗೂ--ನಮ್ಮ ಬಳಿಗೆ ಬನ್ನಿರಿ; ನಿಮಗೆ ಕಾರ್ಯ ತೋರಿಸುತ್ತೇವ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ುತ್ತರಕೊಟ್ಟರು. ಆಗ ಯೋನಾತಾನನು ತನ್ನ ಆಯುಧಗಳನ್ನು ಹಿಡಿಯುವ ವನಿಗೆ--ನನ್ನ ಹಿಂದೆ ಏರಿ ಬಾ; ಕರ್ತನ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 ಕೈಗೆ ಒಪ್ಪಿಸಿಕೊಟ್ಟ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ೋನಾತಾನನು ತನ್ನ ಕೈಗಳಿಂದಲೂ ಕಾಲುಗಳಿಂದ ಲೂ ಹತ್ತಿದನು. ಅವನ ಆಯುಧಗಳನ್ನು ಹೊರುವ ವನು ಅವನ ಹಿಂದೆ ಹತ್ತಿದನ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ಿಲಿಷ್ಟಿಯರು ಯೋನಾತಾನನ ಮುಂದೆ ಬಿದ್ದರು. ಅವನ ಆಯುಧ ಗಳನ್ನು ಹೊರುವವನು ಅವನ ಹಿಂದೆ ಕೊಲ್ಲುತ್ತಾ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ೋನಾತಾನನೂ ಅವನ ಆಯುಧ ಗಳನ್ನು ಹೊರುವವನೂ ಹೊಡೆದ ಆ ಮೊದಲ ಸಂಹಾರದಲ್ಲಿ ಅರ್ಧ ಎಕರೆ ಭೂಮಿಯಲ್ಲಿ ಬಿದ್ದವರು ಸುಮ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ಪ್ಪತ್ತು ಜನ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ದಂಡಿನ ಹೊಲದಲ್ಲಿಯ ಸಕಲ ಜನರಲ್ಲಿಯೂ ಭಯದಿಂದ ನಡುಕ ಉಂಟಾಯಿತು. ಠಾಣದವರೂ ಕೊಳ್ಳೆಗಾರರೂ ಹೆದರಿಕೊಂಡರು; ಇದ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 ಕಂಪಿಸಿತು. ಹೀಗೆ ಅಲ್ಲಿ ಮಹಾದೊಡ್ಡ ಕಳವಳ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ಗ ಸೌಲನು ಯೋನಾತಾನನಿಗೆ--ನೀನು ಮಾಡಿ ದ್ದನ್ನು ನನಗೆ ತಿಳಿಸು ಅಂದನು. ಅದಕ್ಕೆ ಯೋನಾ ತಾನನು--ನನ್ನ ಕೈಯ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ಲಿನ ಕೊನೆಯಿಂದ ನಾನು ಸ್ವಲ್ಪ ಜೇನು ತುಪ್ಪವನ್ನು ತಕ್ಕೊಂಡು ರುಚಿ ನೋಡಿದೆನು; ಇಗೋ, ನಾನು ಸಾಯ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ೆನ್ಯಾವಿಾ ನನ ದೇಶದ ಗಿಬೆಯದಲ್ಲಿದ್ದ ಸೌಲನ ಕಾವಲಿನವರು ನೋಡಿದಾಗ ಇಗೋ, ಆ ಗುಂಪಿನವರು ಕಡಿಮೆ ಯಾಗ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ರನ್ನೊಬ್ಬರು ಸಂಹರಿಸುತ್ತಾ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ಅದಕ್ಕೆ ಸೌಲನು--ಯೋನಾತಾನನೇ, ನೀನು ನಿಜವಾಗಿ ಸಾಯಬೇಕು; ಇಲ್ಲದಿದ್ದರೆ ದೇವರು ನನಗೆ ಹೆಚ್ಚಾದದ್ದನ್ನು ಮಾಡ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ಸೌಲನು ತನ್ನ ಬಳಿಯಲ್ಲಿದ್ದ ಜನರಿಗೆ--ನಮ್ಮ ಬಳಿಯಿಂದ ಹೋದವರು ಯಾರೆಂದು ಲೆಕ್ಕವನ್ನು ನೋಡಿರಿ ಅಂದನ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ಕ್ಕ ನೋಡುವಾಗ ಇಗೋ, ಯೋನಾತಾನನೂ ಅವನ ಆಯುಧಗಳನ್ನು ಹೊರುವವನೂ ಅಲ್ಲಿ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ದರೆ ಜನರು ಸೌಲನಿಗೆ--ಇಸ್ರಾಯೇಲಿನಲ್ಲಿ ಈ ದೊಡ್ಡ ರಕ್ಷಣೆ ಯನ್ನುಂಟು ಮಾಡಿದ ಯೋನಾತಾನನು ಸಾಯ ಬಹುದೋ? ಅದು ಎಂದ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ದು; ಅವನು ಇಂದು ಕರ್ತನ ಸಹಾಯದ ಮೂಲಕ ಕಾರ್ಯವನ್ನು ನಡಿಸಿದ್ದರಿಂದ ಕರ್ತನ ಆಣೆ, ಅವನ ತಲೆಯಲ್ಲಿರುವ ಒಂದು ಕೂದಲ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ದ ಮೇಲೆ ಬೀಳಬಾರದು ಅಂದರು. ಜನರು ಯೋನಾತಾನನನ್ನು ಸಾಯದ ಹಾಗೆ ಬಿಡಿಸ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ಸೌಲನು ಅಹೀಯನಿಗೆ -- ನೀನು ದೇವರ ಮಂಜೂಷವನ್ನು ತಕ್ಕೊಂಡು ಬಾ ಅಂದನು. ಯಾಕಂದರೆ ದೇವರ ಮಂಜೂಷವು ಆ ಕಾಲ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‌ ಮಕ್ಕಳ ಬಳಿಯಲ್ಲ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ಆಗ ಸೌಲನು ಫಿಲಿಷ್ಟಿಯರನ್ನು ಹಿಂಬಾಲಿಸುವದನ್ನು ಬಿಟ್ಟುಬಿಟ್ಟನು. ಫಿಲಿಷ್ಟಿಯರು ತಮ್ಮ ಸ್ಥಳಕ್ಕ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ಸೌಲನು ಯಾಜಕನ ಸಂಗಡ ಇನ್ನೂ ಮಾತಾನಾಡುತ್ತಿರುವಾಗ ಏನಾಯಿತಂದರೆ ಫಿಲಿಷ್ಟಿಯರ ದಂಡಿನಲ್ಲಿ ಗದ್ದಲವು ಅಧಿಕವಾಗ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ದ್ದರಿಂದ ಸೌಲನು ಯಾಜಕನಿಗೆ ನಿನ್ನ ಕೈಯನ್ನು ಹಿಂದಕ್ಕೆ ತಕ್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ಹೀಗೆ ಸೌಲನು ಇಸ್ರಾಯೇಲಿನ ಮೇಲೆ ದೊರೆ ತನ ತಕ್ಕೊಂಡು ಸುತ್ತಲಿರುವ ತನ್ನ ಸಮಸ್ತ ಶತ್ರುಗ ಳಾದ ಮೋವಾಬ್ಯರ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ಮ್ಮೋನನ ಮಕ್ಕಳ ಮೇಲೆಯೂ ಎದೋಮ್ಯರ ಮೇಲೆಯೂ ಚೋಬದ ಅರಸುಗಳ ಮೇಲೆಯೂ ಫಿಲಿಷ್ಟಿಯರ ಮೇಲೆಯೂ ಯುದ್ಧಮಾಡಿದನು. ಯಾ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ದನೋ ಅವರನ್ನು ಪೀ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ಅವನು ಸೈನ್ಯವನ್ನು ಕೂಡಿಸಿ ಕೊಂಡು ಅಮಾಲೇಕ್ಯರನ್ನು ಸಂಹರಿಸಿದನು; ಇಸ್ರಾ ಯೇಲನ್ನು ಸುಲುಕೊಳ್ಳುವವರೆಲ್ಲರ ಕೈ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 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ಸೌಲನೂ ಅವನ ಸಂಗಡ ಇದ್ದ ಜನರೆಲ್ಲರೂ ಕೂಡಿಕೊಂಡು ಯುದ್ಧಕ್ಕೆ ಬಂದಾಗ ಇಗೋ, ಪ್ರತಿಯೊಬ್ಬನು ತನ್ನ ಜೊತೆಗಾರ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 ಯಿಂದ ಕೊಂದುಬಿಟ್ಟದ್ದರ ಪರಿಣಾಮವಾಗಿ ಅಲ್ಲಿ ಬಹು ದೊಡ್ಡ ಸೋಲು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ಪೂರ್ವದಲ್ಲಿ ಫಿಲಿಷ್ಟಿಯರ ಬಳಿಯಲ್ಲಿದ್ದು ಅವರ ಕೂಡ ದಂಡಿನ ಸಂಗಡ ಸುತ್ತಲಿರುವ ದೇಶದಿಂದ ಬಂದ ಇಬ್ರಿ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ಲ ಯೋನಾತಾನನ ಮತ್ತು ಇಸ್ರಾಯೇಲ್ಯರ ಸಂಗಡ ಕೂ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ಸೌಲನ ಕುಮಾರರ ಹೆಸರುಗಳು ಯೋನಾ ತಾನ್‌ ಇಷ್ವಿ ಮಲ್ಕೀಷೂವ ಎಂಬಿವುಗಳು; ಹಿರಿಯ ವಳಾದ ಮೇರಾಬ್‌, ಚಿಕ್ಕವಳಾದ ವಿಾಕಲ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 ಇಬ್ಬರು ಕುಮಾರ್ತೆಯರು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ಫಿಲಿಷ್ಟಿಯರು ಓಡಿಹೋದರೆಂದು ಎಫ್ರಾಯಿಮ್‌ ಬೆಟ್ಟದಲ್ಲಿ ಅಡಗಿಕೊಂಡಿದ್ದ ಸಮಸ್ತ ಇಸ್ರಾಯೇಲ್ಯರು ಕೇಳಿ ಅವರೂ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ದಲ್ಲಿ ಅವರನ್ನು ಬಿಡದೆ ಹಿಂದ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ೀಗೆ ಕರ್ತನು ಆ ದಿನದಲ್ಲಿ ಇಸ್ರಾಯೇಲನ್ನು ರಕ್ಷಿಸಿದನು. ಇದಲ್ಲದೆ ಆ ಯುದ್ಧವು ಬೇತಾವೆನಿನ ವರೆಗೂ ನಡ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ಇಸ್ರಾಯೇಲ್ಯರು ಆ ದಿವಸದಲ್ಲಿ ಬಹಳ ಬಳಲಿಹೋದರು. ಯಾಕಂದರೆ ಸೌಲನು--ನಾನು ನನ್ನ ಶತ್ರುಗಳಿಗೆ ಮುಯ್ಯಿ ತೀರ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ಸಾಯಂಕಾ ಲದ ವರೆಗೆ ಯಾವನು ಆಹಾರ ತಿನ್ನುತ್ತಾನೋ ಅವನು ಶಪಿಸಲ್ಪಡಲಿ ಎಂದು ಆಣೆ ಇಟ್ಟದ್ದರಿಂದ ಜನರೆಲ್ಲರೂ ಆಹಾ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ುಚಿ ನೋಡ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ದೇಶದ ಜನರೆಲ್ಲರು ಅಡವಿಯಲ್ಲಿ ಹೋಗುತ್ತಿರುವಾಗ ನೆಲದ ಮೇಲೆ ಜೇನು ತುಪ್ಪ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ಜನರು ಆ ಅಡವಿಯಲ್ಲಿ ಹೋಗುವಾಗ ಇಗೋ, ಜೇನು ತುಪ್ಪ ಸುರಿಯುತ್ತಿತ್ತು; ಆದರೆ ಜನರು ಆ ಆಣೆಯ ನಿಮಿತ್ತ ಭಯಪಟ್ಟದ್ದ 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ಾದರೂ ತನ್ನ ಬಾಯಿಗೆ ಹಾಕಿ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ತನ್ನ ತಂದೆಯು ಜನರಿಗೆ ಆಣೆ ಇಟ್ಟದ್ದನ್ನು ಯೋನಾತಾನನು ಕೇಳದೆ ಇದ್ದ ಕಾರಣ ತನ್ನ ಕೈಯಲ್ಲಿದ್ದ ಕೋಲನ್ನು ಚಾಚ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ಜೇನು ತೊಟ್ಟಿ ಯಲ್ಲಿ ಅದ್ದಿ ತನ್ನ ಬಾಯಿಗೆ ಹಾಕಿಕೊಂಡನು. ಅವನ ಕಣ್ಣುಗಳು ಕಳೆಯನ್ನು ಹೊಂದ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ಅಹೀಮಾಚನ ಕುಮಾರ್ತೆಯಾದ ಅಹೀನೋವಮಳು ಸೌಲನ ಹೆಂಡತಿಯಾಗಿದ್ದಳು. ಸೌಲನ ಚಿಕ್ಕಪ್ಪನಾದ ನೇರನ ಮಗನಾದ ಅಬ್ನೇರನೆಂಬ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ಸೈನ್ಯಾಧಿಪತಿ ಯ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ಕೀಷನೆಂಬವನು ಸೌಲನ ತಂದೆಯು. ಅಬ್ನೇರನ ತಂದೆಯಾದ ನೇರನು ಅಬೀಯೇಲನ ಮಗ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ಜನರಲ್ಲಿ ಒಬ್ಬನು ಅವನಿಗೆ--ಈ ಹೊತ್ತು ಆಹಾರ ತಿನ್ನುವವನು ಶಪಿಸಲ್ಪಡಲಿ ಎಂದು ನಿನ್ನ ತಂದೆಯು ಜನ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ುನಿಟ್ಟಾಗಿ ಆಣೆ ಇಟ್ಟಿದ್ದಾನೆ. ಅದಕ್ಕೋಸ್ಕರ ಜನರು ದಣಿದು ಹೋಗ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ಇದಲ್ಲದೆ ಸೌಲನು ಇದ್ದ ದಿವಸಗಳೆಲ್ಲಾ ಫಿಲಿಷ್ಟಿಯರ ಮೇಲೆ ಬಲವಾದ ಯುದ್ಧವು ನಡೆಯಿತು. ಸೌಲನು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ಾಕ್ರಮಶಾಲಿಯನ್ನಾದರೂ ಧೈರ್ಯಶಾಲಿಯನ್ನಾದರೂ ನೋಡಿದರೆ ಅವನನ್ನು ತನ್ನ ಬಳಿಯಲ್ಲಿ ಸೇರಿಸಿಕೊಳ್ಳುತ್ತಾ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ದಕ್ಕೆ ಯೋನಾ ತಾನನು--ನನ್ನ ತಂದೆಯು ದೇಶವನ್ನು ಶ್ರಮೆಪಡಿಸಿ ದ್ದಾನೆ. ಇಗೋ, ನಾನು ಜೇನುತುಪ್ಪದಲ್ಲಿ ಸ್ವಲ್ಪ ರುಚ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್ದರಿಂದ ನನ್ನ ಕಣ್ಣಗಳು ಹೇಗೆ ಕಳೆಯನ್ನು ಹೊಂದಿದವೆಂದು ನೋ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ಈ ದಿನದಲ್ಲಿ ಜನರು ತಮಗೆ ದೊರಕಿದ ತಮ್ಮ ಶತ್ರುಗಳ ಕೊಳ್ಳೆಯಲ್ಲಿ ಯಾವದನ್ನಾದರೂ ಉಚಿತವಾಗಿ ತಿಂದಿದ್ದರೆ ಎ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ನ್ನಾಗಿತ್ತು; ಯಾಕಂದರೆ ಫಿಲಿಷ್ಟಿಯರಲ್ಲಿ ಸಂಹರಿಸ ಲ್ಪಡದವರು ಇನ್ನೂ ಹೆಚ್ಚು ಮಂದಿ ಇ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ಜನರು ಆ ದಿನದಲ್ಲಿ ಮಿಕ್ಮಾಷಿನಿಂದ ಅಯ್ಯಾಲೋ ನಿನ ವರೆಗೂ ಫಿಲಿಷ್ಟಿಯರನ್ನು ಸದೆಬಡಿದದರಿಂದ ಅವರು ಬಹಳ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ಣಿದು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ದ ರಿಂದ ಅವರು ಕೊಳ್ಳೇ ಮಾಡಿದವುಗಳ ಮೇಲೆ ಬಿದ್ದು ಕುರಿಗಳನ್ನೂ ದನಗಳನ್ನೂ ಕರುಗಳನ್ನೂ ಹಿಡಿದು ನೆಲದ ಮೇಲೆ ಕೊಯ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ಂಸವನ್ನು ರಕ್ತದೊಂದಿಗೆ ತಿ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ಅವರು ಸೌಲನಿಗೆ--ಇಗೋ, ಜನರು ಮಾಂಸದ ಕೂಡ ರಕ್ತವನ್ನು ತಿನ್ನುವದರಿಂದ ಕರ್ತನಿಗೆ ವಿರೋಧವಾಗಿ ಪಾಪ ಮಾಡುತ್ತಾ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ಿದರು. ಅದಕ್ಕವನು--ನೀವು ದ್ರೋಹ ಮಾಡಿ ದಿರಿ; ಈಗ ಒಂದು ದೊಡ್ಡಕಲ್ಲನ್ನು ನನ್ನ ಬಳಿಗೆ ಹೊರ ಳಿಸಿ ಬಿ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ಸೌಲನು ಅವರಿಗೆ--ನೀವು ಜನರಲ್ಲಿ ಚದರಿಹೋಗಿ ರಕ್ತ ಸಹಿತವಾಗಿ ತಿಂದು ಕರ್ತನಿಗೆ ವಿರೋಧವಾಗಿ ಪಾಪಮಾಡದೆ ಪ್ರತಿಯ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್ಬನು ತನ್ನ ಎತ್ತನ್ನೂ ಕುರಿಯನ್ನೂ ನನ್ನ ಬಳಿಗೆ ತಂದು ಇಲ್ಲಿ ಕೊಯ್ದು ತಿನ್ನಿರಿ ಎಂಬದಾಗಿ ಹೇಳಿರಿ ಅಂದನು. ಆ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ಲ್ಲಿ ಪ್ರತಿಯೊಬ್ಬನು ತನ್ನ ಎತ್ತನ್ನು ಆ ರಾತ್ರಿಯಲ್ಲಿ ತನ್ನ ಸಂಗಡ ತಕ್ಕೊಂಡು ಬಂದು ಅಲ್ಲಿ ಕೊಯ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ಸೌಲನು ಕರ್ತನಿಗೆ ಒಂದು ಬಲಿಪೀಠವನ್ನು ಕಟ್ಟಿಸಿದನು. ಅದೇ ಅವನು ಕಟ್ಟಿಸಿದ ಮೊದಲನೇ ಬಲಿಪೀಠ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ಸೌಲನು ಜನರಿಗೆ--ನಾವು ಈ ರಾತ್ರಿಯಲ್ಲಿ ಫಿಲಿಷ್ಟಿಯರನ್ನು ಬೆನ್ನಟ್ಟಿಹೋಗಿ ಉದಯಕಾಲದ ವರೆಗೆ ಅವರನ್ನು ಸುಲ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ಲ್ಲಿ ಒಬ್ಬನನ್ನಾದರೂ ಉಳಿಸಬಾರದು ಅಂದನು. ಅದಕ್ಕೆ ಜನರು--ನಿನ್ನ ಕಣ್ಣುಗಳಿಗೆ ಒಳ್ಳೇದಾಗಿ ತೋರುವದನ್ನೆಲ್ಲಾ ಮಾ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 ಆಗ ಯಾಜಕನು--ದೇವರ ಸನ್ನಿಧಿಗೆ ಹೋಗೋಣ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ಸೌಲನು--ನಾನು ಫಿಲಿಷ್ಟಿಯರನ್ನು ಹಿಂಬಾಲಿಸಿ ಹೋಗಲೋ? ನೀನು ಅವರನ್ನು ಇಸ್ರಾಯೇಲ್ಯರ ಕೈಗೆ ಒಪ್ಪಿಸಿಕೊಡುವಿಯೋ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ಆಲೋಚನೆಯನ್ನು ಕೇಳಿದನು; ಆದರೆ ಆತನು ಅವನಿಗೆ ಆ ದಿವಸದಲ್ಲಿ ಪ್ರತ್ಯುತ್ತರ ಕೊಡದ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ಗ ಸೌಲನು--ಜನರ ಎಲ್ಲಾ ಮುಖ್ಯಸ್ಥರೇ, ಇಲ್ಲಿ ಬನ್ನಿರಿ; ಈಹೊತ್ತು ಈ ಪಾಪ ಯಾವದರಿಂದ ಉಂಟಾಯಿತೆಂದು ತಿಳ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ನನ್ನ ಕುಮಾರನಾದ ಯೋನಾತಾನ ನಿಂದಾದರೂ ಉಂಟಾಗಿದ್ದರೆ ಅವನು ಸಾಯಲೇ ಸಾಯುವನೆಂದು ಇಸ್ರಾಯೇಲನ್ನು ರಕ್ಷಿಸುವ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ಆಣೆ ಇಟ್ಟು ಹೇಳುತ್ತೇನೆ ಅಂದನು. ಆದರೆ ಸಕಲ ಜನರಲ್ಲಿ ಒಬ್ಬನಾದರೂ ಅವನಿಗೆ ಪ್ರತ್ಯುತ್ತರ ಕ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ಗ ಸೌಲನು ಸಮಸ್ತ ಇಸ್ರಾಯೇ ಲಿಗೆ--ನೀವು ಒಂದು ಕಡೆಯಲ್ಲಿ ಇರ್ರಿ; ನಾನೂ ನನ್ನ ಮಗನಾದ ಯೋನಾತಾನನೂ ಒಂದು ಕಡ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ತ್ತೇವೆ ಅಂದನು. ಜನರು ಸೌಲನಿಗೆ--ನಿನ್ನ ದೃಷ್ಟಿಗೆ ಒಳ್ಳೇದಾಗಿ ತೋರುವದನ್ನು ಮಾಡ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ಸೌಲನು ಇಸ್ರಾಯೇಲಿನ ದೇವರಾದ ಕರ್ತನಿಗೆ--ನೀನು ಪೂರ್ಣ ನಿರ್ಣಯವನ್ನು ದಯಪಾಲಿಸು ಎಂದು ಹೇಳಿ ಚೀಟು ಹಾಕಿ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ಲನಿಗೂ ಯೋನಾತಾನನಿಗೂ ಚೀಟು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ಆದರೆ ಜನರು ಪಾರಾದರು. ಸೌಲನು ಅವರಿಗೆ--ನನ್ನ ಮೇಲೆಯೂ ನನ್ನ ಮಗನಾದ ಯೋನಾತಾನನ ಮೇಲೆಯೂ ಚೀಟು ಹಾಕಿರಿ ಅಂ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ನಾತಾನನಿಗೆ ಚೀಟು ಬ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2026-10-21T09:35:42Z</dcterms:created>
  <dcterms:modified xsi:type="dcterms:W3CDTF">2026-10-21T09:35:42Z</dcterms:modified>
  <dc:title>1 ಸಮುವೇಲನು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