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lfth year of Ahaz king of Judah began Hoshea the son of Elah to reign in Samaria over Israel nine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lfth year of Ahaz king of Judah began Hoshea the son of Elah to reign in Samaria over Israel nine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but not as the kings of Israel that were before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but not as the kings of Israel that were before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came up Shalmaneser king of Assyria; and Hoshea became his servant, and gave him presen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came up Shalmaneser king of Assyria; and Hoshea became his servant, and gave him prese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Assyria found conspiracy in Hoshea: for he had sent messengers to So king of Egypt, and brought no present to the king of Assyria, as he had done year by year: therefore the king of Assyria shut him up, and bound him in pris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Assyria found conspiracy in Hoshea: for he had sent messengers to So king of Egypt, and brought no present to the king of Assyria, as he had done year by year: therefore the king of Assyria shut him up, and bound him in pri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Assyria found conspiracy in Hoshea: for he had sent messengers to So king of Egypt, and brought no present to the king of Assyria, as he had done year by year: therefore the king of Assyria shut him up, and bound him in pri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king of Assyria came up throughout all the land, and went up to Samaria, and besieged it three y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king of Assyria came up throughout all the land, and went up to Samaria, and besieged it three yea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ninth year of Hoshea the king of Assyria took Samaria, and carried Israel away into Assyria, and placed them in Halah and in Habor by the river of Gozan, and in the cities of the Med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ninth year of Hoshea the king of Assyria took Samaria, and carried Israel away into Assyria, and placed them in Halah and in Habor by the river of Gozan, and in the cities of the Med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ninth year of Hoshea the king of Assyria took Samaria, and carried Israel away into Assyria, and placed them in Halah and in Habor by the river of Gozan, and in the cities of the Med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so it was, that the children of Israel had sinned against the LORD their God, which had brought them up out of the land of Egypt, from under the hand of Pharaoh king of Egypt, and had feared other go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so it was, that the children of Israel had sinned against the LORD their God, which had brought them up out of the land of Egypt, from under the hand of Pharaoh king of Egypt, and had feared other go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alked in the statutes of the heathen, whom the LORD cast out from before the children of Israel, and of the kings of Israel, which they had mad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alked in the statutes of the heathen, whom the LORD cast out from before the children of Israel, and of the kings of Israel, which they had mad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did secretly those things that were not right against the LORD their God, and they built them high places in all their cities, from the tower of the watchmen to the fenced cit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did secretly those things that were not right against the LORD their God, and they built them high places in all their cities, from the tower of the watchmen to the fenced cit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did secretly those things that were not right against the LORD their God, and they built them high places in all their cities, from the tower of the watchmen to the fenced ci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et them up images and groves in every high hill, and under every green t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et them up images and groves in every high hill, and under every green tre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they burnt incense in all the high places, as did the heathen whom the LORD carried away before them; and wrought wicked things to provoke the LORD to ang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they burnt incense in all the high places, as did the heathen whom the LORD carried away before them; and wrought wicked things to provoke the LORD to ang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y served idols, whereof the LORD had said unto them, All of you shall not do this th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y served idols, whereof the LORD had said unto them, All of you shall not do this th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twithstanding they would not hear, but hardened their necks, like to the neck of their fathers, that did not believe in the LORD their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twithstanding they would not hear, but hardened their necks, like to the neck of their fathers, that did not believe in the LORD their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eft all the commandments of the LORD their God, and made them molten images, even two calves, and made a grove, and worshipped all the host of heaven, and served Ba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eft all the commandments of the LORD their God, and made them molten images, even two calves, and made a grove, and worshipped all the host of heaven, and served Ba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eft all the commandments of the LORD their God, and made them molten images, even two calves, and made a grove, and worshipped all the host of heaven, and served Ba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caused their sons and their daughters to pass through the fire, and used divination and enchantments, and sold themselves to do evil in the sight of the LORD, to provoke him to ang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caused their sons and their daughters to pass through the fire, and used divination and enchantments, and sold themselves to do evil in the sight of the LORD, to provoke him to ang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caused their sons and their daughters to pass through the fire, and used divination and enchantments, and sold themselves to do evil in the sight of the LORD, to provoke him to ang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the LORD was very angry with Israel, and removed them out of his sight: there was none left but the tribe of Judah on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the LORD was very angry with Israel, and removed them out of his sight: there was none left but the tribe of Judah on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Judah kept not the commandments of the LORD their God, but walked in the statutes of Israel which they mad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Judah kept not the commandments of the LORD their God, but walked in the statutes of Israel which they mad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rejected all the seed of Israel, and afflicted them, and delivered them into the hand of spoilers, until he had cast them out of his s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rejected all the seed of Israel, and afflicted them, and delivered them into the hand of spoilers, until he had cast them out of his sigh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he rent Israel from the house of David; and they made Jeroboam the son of Nebat king: and Jeroboam drove Israel from following the LORD, and made them sin a great s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he rent Israel from the house of David; and they made Jeroboam the son of Nebat king: and Jeroboam drove Israel from following the LORD, and made them sin a great s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children of Israel walked in all the sins of Jeroboam which he did; they departed not from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Until the LORD removed Israel out of his sight, as he had said by all his servants the prophets. So was Israel carried away out of their own land to Assyria unto this d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Until the LORD removed Israel out of his sight, as he had said by all his servants the prophets. So was Israel carried away out of their own land to Assyria unto this d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Until the LORD removed Israel out of his sight, as he had said by all his servants the prophets. So was Israel carried away out of their own land to Assyria unto this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o it was at the beginning of their dwelling there, that they feared not the LORD: therefore the LORD sent lions among them, which slew some of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o it was at the beginning of their dwelling there, that they feared not the LORD: therefore the LORD sent lions among them, which slew some of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of Assyria commanded, saying, Carry thither one of the priests whom all of you brought from thence; and let them go and dwell there, and let him teach them the manner of the God of the l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of Assyria commanded, saying, Carry thither one of the priests whom all of you brought from thence; and let them go and dwell there, and let him teach them the manner of the God of the la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of Assyria commanded, saying, Carry thither one of the priests whom all of you brought from thence; and let them go and dwell there, and let him teach them the manner of the God of the lan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one of the priests whom they had carried away from Samaria came and dwelt in Bethel, and taught them how they should fear the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one of the priests whom they had carried away from Samaria came and dwelt in Bethel, and taught them how they should fear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vertheless every nation made gods of their own, and put them in the houses of the high places which the Samaritans had made, every nation in their cities wherein they dwel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vertheless every nation made gods of their own, and put them in the houses of the high places which the Samaritans had made, every nation in their cities wherein they dwel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en of Babylon made Succothbenoth, and the men of Cuth made Nergal, and the men of Hamath made Ashim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en of Babylon made Succothbenoth, and the men of Cuth made Nergal, and the men of Hamath made Ashim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vites made Nibhaz and Tartak, and the Sepharvites burnt their children in fire to Adrammelech and Anammelech, the gods of Sepharva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vites made Nibhaz and Tartak, and the Sepharvites burnt their children in fire to Adrammelech and Anammelech, the gods of Sepharva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feared the LORD, and made unto themselves of the low of them priests of the high places, which sacrificed for them in the houses of the high plac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feared the LORD, and made unto themselves of the low of them priests of the high places, which sacrificed for them in the houses of the high plac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feared the LORD, and served their own gods, after the manner of the nations whom they carried away from thenc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feared the LORD, and served their own gods, after the manner of the nations whom they carried away from thenc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ith whom the LORD had made a covenant, and charged them, saying, All of you shall not fear other gods, nor bow yourselves to them, nor serve them, nor sacrifice to the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ith whom the LORD had made a covenant, and charged them, saying, All of you shall not fear other gods, nor bow yourselves to them, nor serve them, nor sacrifice to the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the LORD, who brought you up out of the land of Egypt with great power and a stretched out arm, him shall all of you fear, and him shall all of you worship, and to him shall all of you do sacrific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the LORD, who brought you up out of the land of Egypt with great power and a stretched out arm, him shall all of you fear, and him shall all of you worship, and to him shall all of you do sacrific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statutes, and the ordinances, and the law, and the commandment, which he wrote for you, all of you shall observe to do for evermore; and all of you shall not fear other god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statutes, and the ordinances, and the law, and the commandment, which he wrote for you, all of you shall observe to do for evermore; and all of you shall not fear other god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statutes, and the ordinances, and the law, and the commandment, which he wrote for you, all of you shall observe to do for evermore; and all of you shall not fear other god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covenant that I have made with you all of you shall not forget; neither shall all of you fear other god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ORD your God all of you shall fear; and he shall deliver you out of the hand of all your enemi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ORD your God all of you shall fear; and he shall deliver you out of the hand of all your enemi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Nevertheless they did not hearken, but they did after their former manner.]]></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So these nations feared the LORD, and served their graven images, both their children, and their children's children: as did their fathers, so do they unto this day.]]></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So these nations feared the LORD, and served their graven images, both their children, and their children's children: as did their fathers, so do they unto this day.]]></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So these nations feared the LORD, and served their graven images, both their children, and their children's children: as did their fathers, so do they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ராஜாவாகிய ஆகாசின் பன்னிரண்டாம் வருஷத்தில், ஏலாவின் குமாரனாகிய ஓசெயா இஸ்ரவே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சமாரியாவிலே ஒன்பது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ன் பார்வைக்குப் பொல்லாப்பானதைச் செய்தான்; ஆனாலும் தனக்கு முன்னிருந்த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ப் போல் செ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 விரோதமாக அசீரியாவின் ராஜாவாகிய சல்மனாசார் வந்தான்; அப்பொழுது ஓசெயா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றவனாகி, அவனுக்குப் பகுதி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போல், பகுதி அனுப்பாதே போனதுமான கலக யோசனையை அசீரியாவின் ராஜா ஓசெயாவினிடத்திலே கண்டு,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 கட்டிச் சிறைச்சாலையி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சீரியா ராஜா தேசம் எங்கும் பொய், சமாரியாவுக்கும் வந்து அதை மூன்று வருஷம் மு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ஓசெயாவின் ஒன்பதாம் வருஷத்தில் அசீரியா ராஜா சமாரியாவைப் பிடித்து, இஸ்ரவேலை அசீரியா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கக் கொண்டுபோய், அவர்களைக் கோசான் நதி ஓரமான ஆலாகிலும் ஆபோரிலும் மேதியரின் பட்டண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 விரோதமாக இஸ்ரவேல் புத்திரர் பாவஞ்செய்து, அந்நிய தேவர்களுக்குப் பயந்து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பாடுகளிலும் நடந்து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மன்றி, காவல்காக்கிற கோபுரங்கள் தொடங்கி அரணான பட்டணங்கள் மட்டுமுள்ள தங்கள் ஊர்களி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 மேடைகளை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களையும்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ண்டாகத் துர்க்கிரியைகளை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பொல்லாத வழிகளை விட்டுத் திரும்பி, நான் உங்கள் பிதாக்களுக்குக் கட்டளையி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ஊழியக்காரராகிய தீர்க்கதரிசிகளைக் கொண்டு உங்களுக்குச் சொல்லியனுப்பின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ல்லாம் என் கற்பனைகளையும் என் கட்டளைகளையும் கைக்கொள்ளுங்கள்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 ஞான திருஷ்டிக்காரர் எல்லாரையுங்கொண்டு இஸ்ரவேலுக்கும் யூதாவுக்கும் திடச்சாட்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த்துக்கொண்டி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ப்போல், தங்கள் கழுத்தைக் கடின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டைய கட்டளைகளையும், அவர் தங்கள் பிதாக்களோடே பண்ணின அவருடைய உடன்படிக்கையையு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த் திடச்சாட்சியாய்க் காண்பித்த அவருடைய சாட்சிகளையும் வெறுத்து விட்டு, வீ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ப் பின்பற்றி வீணராகி, அவர்களைச் சுற்றிலும் இருக்கிறவர்களைப்போல, செய்ய 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ங்களுக்குக் கட்டளையிட்டு விலக்கியிருந்த ஜாதிகளுக்குப் பின்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ங்கள் தேவனாகிய கர்த்தரின் கற்பனைகளையெல்லாம் விட்டுவிட்டு, இரண்டு கன்றுக்குட்டி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த்த விக்கிரகங்களைத் தங்களுக்கு உண்டாக்கி, விக்கிரகத் தோப்புகளை நாட்டி, வா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யெல்லாம் பணிந்துகொண்டு, பாகாலைச்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கர்த்தருக்குக் கோபமுண்டாக்க அவர் பார்வைக்குப் பொல்லாப்பானதைச் செய்கிறதற்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கோத்திரமாத்திரமே மீதி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 ஜனங்களும் தங்கள் தேவனாகிய கர்த்தரின் கற்பனைகளைக் கைக்கொள்ளாமல் இஸ்ரவேல் உண்டா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பாடுகளில் ந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 இஸ்ரவேல் சந்ததியாரையெல்லாம் புறக்கணித்து, அவர்களைத் தமது முக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மட்டாக ஒடுக்கி, அவர்களைக் கொள்ளைக்காரர்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ர் தாவீது வம்சத்தை விட்டுப் பிரிந்து, நேபாத்தின் குமாரனாகிய யெரொபெயாமை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யெரொபெயாம் இஸ்ரவேலைக் கர்த்தரை விட்டுப் பின்வாங்கவும், பெரிய பாவத்தைச் செய்யவு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 இஸ்ரவேல் புத்திரர் யெரொபெயாம் செய்த எல்லாப் பாவங்களிலும்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சமுகத்தைவிட்டு அகற்றுகிற வரைக்கும் அவைகளை விட்டு விலகாதிருந்தார்கள்; இப்படியே இஸ்ரவேலர்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ன்று அசீரியாவுக்குக் கொண்டுபோகப்பட்டு இந்நாள்வரைக்கு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சீரியா ராஜா, பாபிலோனிலும், கூத்தாவிலும், ஆபாவிலும், ஆமாத்திலும், செப்பர்யாயிமிலு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வரப்பண்ணி, அவர்களை இஸ்ரவேல் புத்திரருக்குப் பதிலாகச் சமாரியாவின் பட்டணங்களிலே குடியே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சமாரியாவைச் சொந்தமாய்க் கட்டிக்கொண்டு அதின் பட்டணங்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அங்கே குடியேறினது முதல், கர்த்தருக்குப் பயப்படாததினால், கர்த்தர்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ங்களை அனுப்பினார்; அவைகள் அவர்களில் சிலரைக் கொன்று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ஜனங்கள் அசீரியா ராஜாவை நோக்கி: நீர் இங்கேயிருந்து அனுப்பி சமாரியாவின் பட்டண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வித்த ஜாதிகள் அந்த தேசத்து தேவனுடைய காரியத்தை அறியாதபடியினால், அவர்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ங்களை அனுப்பினார்; அந்த தேசத்து தேவனுடைய காரியத்தை அவர்கள் அறியாதபடியினால், அவைகள்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கிறது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அசீரியா ராஜா: நீங்கள் அங்கேயிருந்து கொண்டுவந்த ஆசாரியர்களில் ஒருவனை அங்கே அ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ங்கள்; அவர்கள் அங்கே குடியிருக்கும்படிக்கு, அவன் அவர்களுக்கு அந்த தேசத்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ப் போதிக்கக்கடவன் 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அவர்கள் சமாரியாவிலிருந்து கொண்டுபோயிருந்த ஆசாரியர்களில் ஒருவன் வந்து, பெ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 கர்த்தருக்குப் பயந்து நடக்கவேண்டிய விதத்தை அவர்களுக்குப் 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தங்கள் பட்டணங்களில் சமாரியர் உண்டுபண்ணின மேடைகளின் கோவில்களி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பிலோனின் மனுஷர் சுக்கோத் பெனோத்தையும், கூத்தின் மனுஷர் நேர்காலையும், ஆமாத்தின்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மா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வியர் நிபேகாசையும் தர்தாக்கையும் உண்டாக்கினார்கள், செப்பர்வியர் செப்பர்வாயீமின் தேவர்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ரமலேக்குக்கும் அன்னமலேக்குக்கும் தங்கள் பிள்ளைகளை அக்கினியில் தகனித்து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ள் ஈனமானவர்களை ஆசாரியர்களாகவும் ஏற்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டியே கர்த்தருக்குப் பயந்தும், தாங்கள் விட்டுவந்த ஜாதிகளுடைய முறைமையின்படியே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வித்து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ந்நாள்வரைக்கும் அவர்கள் தங்கள் முந்தின முறைகளின்படியே செய்து வருகி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யந்து நடக்கிறதுமில்லை, தங்கள் சுயதிட்டங்கள் முறைமைகளின் படியாகிலு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என்று பேரிட்ட யாக்கோபின் புத்திரருக்குக் கற்பித்த நியாயப்பிரமாணத்திற்கும் கற்ப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த்தபடியாகிலும் செய்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ப் பயப்படாமலும், அவர்களைப் பணிந்துகொள்ளாமலும், சேவியாமலும், அவர்களுக்குப் பலியி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ந்து, அவரையே பணிந்துகொண்டு, அவருக்கே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 உங்களுக்கு எழுதிக்கொடுத்த திட்டங்களின்படியும், முறைமைகளின்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ம், கற்பனைகளின்படியும், நீங்கள் சகல நாளும் செய்கிறதற்குக் கவன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 தேவர்களுக்குப் பயப்ப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உங்களைத் தப்புவிப்பார் என்று அவர்களுக்குச்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னாலும் அவர்கள் செவிகொடாமல் தங்கள் முந்தின முறைமைகளின்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ள்ளைகளும் அவர்கள் பிள்ளைகளின் பிள்ளைகளும் தங்கள் பிதாக்கள் செய்தபடியே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2026-09-18T02:44:57Z</dcterms:created>
  <dcterms:modified xsi:type="dcterms:W3CDTF">2026-09-18T02:44:57Z</dcterms:modified>
  <dc:title>2 இராஜாக்கள்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