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with a gladsome mind 
Praise the Lord, for He is kind ; 
For His mercies shall endure, 
Ever faithful, ever su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, with all commanding might, 
Filled the new-made world with light : 
For His mercies shall endure, 
Ever faithful, ever su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things living He doth feed, 
His full hand supplies their need : 
For His mercies shall endure, 
Ever faithful, ever su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His chosen race did bless 
In the wasteful wilderness : 
For His mercies shall endure, 
Ever faithful, ever su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 hath with a piteous eye 
Looked upon our misery : 
For His mercies shall endure, 
Ever faithful, ever sur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Let us, then, with gladsome mind, 
Praise the Lord, for He is kind ; 
For His mercies shall endure, 
Ever faithful, ever su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2026-07-30T19:35:13Z</dcterms:created>
  <dcterms:modified xsi:type="dcterms:W3CDTF">2026-07-30T19:35:13Z</dcterms:modified>
  <dc:title>Hymn : 765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