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2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இயேசுவின் கரங்க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ுழுவதும் அர்ப்பணித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ுக்கொள்ளும் ஏந்திக்கொள்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பயோகியும்…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த்தம் என்னில் இ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ுவாமல் அதில் நடப்பேன்-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பற்றிக் கொள்ள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நீர்தான் எல்ல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ஆனந்தம் உந்தன் சமூ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வெள்ளத்தில் மித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நிரம்ப வாய் நிறைய ஸ்தோத்தி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ுதிக்காமல் இருக்க முடிய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உயர்த்தாமல் உறக்கமே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சொல்லாமல் வாழ்வே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ம்பாமல் நித்திய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சகல உபரகா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த்து நினைத்துத் துத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ராதனை உமக்குத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ன்பை எங்கும் சொல்ல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மறவாமல் என்றும் நட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்தில் ஒன்றை உமக்கு கொட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ட்சியாய் என்றும் வாழ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2026-09-16T22:08:10Z</dcterms:created>
  <dcterms:modified xsi:type="dcterms:W3CDTF">2026-09-16T22:08:10Z</dcterms:modified>
  <dc:title>துதிப் பாடல்கள் : 751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