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ிள்ளைகளே, நீங்கள் பாவஞ்செய்யாதபடிக்கு இவைகளை உங்களுக்கு எழுதுகிறேன்; ஒருவன் பாவஞ்செய்வானானால் நீதிபரராயிருக்கிற இயேசுகிறிஸ்து நமக்காகப் பிதாவினிடத்தில் பரிந்து பேசுகிறவரா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ிள்ளைகளே, நீங்கள் பாவஞ்செய்யாதபடிக்கு இவைகளை உங்களுக்கு எழுதுகிறேன்; ஒருவன் பாவஞ்செய்வானானால் நீதிபரராயிருக்கிற இயேசுகிறிஸ்து நமக்காகப் பிதாவினிடத்தில் பரிந்து பேசுகிறவர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ாவங்களை நிவிர்த்தி செய்கிற கிருபாதாரபலி அவரே; நம்முடைய பாவங்களை மாத்திரம் அல்ல, சர்வலோகத்தின் பாவங்களையும் நிவிர்த்திசெய்கிற பலிய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கற்பனைகளை நாம் கைக்கொள்ளுகிறவர்களானால், அவரை அறிந்திருக்கிறோமென்பதை அதினால் அறி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ை அறிந்திருக்கிறேனென்று சொல்லியும், அவருடைய கற்பனைகளைக் கைக்கொள்ளாதவன் பொய்யனாயிருக்கிறான், அவனுக்குள் சத்திய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வசனத்தைக் கைக்கொள்ளுகிறவனிடத்தில் தேவ அன்பு மெய்யாகப் பூரணப்பட்டிருக்கும்; நாம் அவருக்குள் இருக்கிறோமென்பதை அதினாலே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ள் நிலைத்திருக்கிறேனென்று சொல்லுகிறவன், அவர் நடந்தபடியே தானும் நட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ள் நிலைத்திருக்கிறேனென்று சொல்லுகிறவன், அவர் நடந்தபடியே தானும் நட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நான் உங்களுக்குப் புதிய கற்பனையை அல்ல, ஆதிமுதல் நீங்கள் பெற்றிருக்கிற பழைய கற்பனையையே எழுதுகிறேன்; அந்தப் பழைய கற்பனை நீங்கள் ஆதிமுதல் கேட்டிருக்கிற வசனந்த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நான் உங்களுக்குப் புதிய கற்பனையை அல்ல, ஆதிமுதல் நீங்கள் பெற்றிருக்கிற பழைய கற்பனையையே எழுதுகிறேன்; அந்தப் பழைய கற்பனை நீங்கள் ஆதிமுதல் கேட்டிருக்கிற வசனந்தான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ான் புதிய கற்பனையையும் உங்களுக்கு எழுதுகிறேன், இது அவருக்குள்ளும் உங்களுக்குள்ளும் மெய்யாயிருக்கிறது; ஏனென்றால், இருள் நீங்கிப்போகிறது, மெய்யான ஒளி இப்பொழுது பிரகாசி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ான் புதிய கற்பனையையும் உங்களுக்கு எழுதுகிறேன், இது அவருக்குள்ளும் உங்களுக்குள்ளும் மெய்யாயிருக்கிறது; ஏனென்றால், இருள் நீங்கிப்போகிறது, மெய்யான ஒளி இப்பொழுது பிரகாசி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ளியிலே இருக்கிறேன் என்று சொல்லியும் தன் சகோதரனைப் பகைக்கிறவன் இதுவரைக்கும் இருளிலே இர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சகோதரனிடத்தில் அன்புகூருகிறவன் ஒளியிலே நிலைகொண்டிருக்கிறான்; அவனிடத்தில் இடறல் ஒன்ற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சகோதரனைப் பகைக்கிறவன் இருளிலே இருந்து இருளிலே நடக்கிறான்; இருளானது அவன் கண்களைக் குருடாக்கினபடியால் தான் போகும் இடம் இன்னதென்று அறியாதிரு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சகோதரனைப் பகைக்கிறவன் இருளிலே இருந்து இருளிலே நடக்கிறான்; இருளானது அவன் கண்களைக் குருடாக்கினபடியால் தான் போகும் இடம் இன்னதென்று அறியாத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ே, அவருடைய நாமத்தினிமித்தம் உங்கள் பாவங்கள் மன்னிக்கப்பட்டிருக்கிறதினால் உங்களுக்கு எழுத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லகத்திலும் உலகத்திலுள்ளவைகளிலும் அன்புகூராதிருங்கள்; ஒருவன் உலகத்தில் அன்புகூர்ந்தால் அவனிடத்தில் பிதாவின் அன்ப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லகத்திலும் உலகத்திலுள்ளவைகளிலும் அன்புகூராதிருங்கள்; ஒருவன் உலகத்தில் அன்புகூர்ந்தால் அவனிடத்தில் பிதாவின் அன்ப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மாம்சத்தின் இச்சையும், கண்களின் இச்சையும், ஜீவனத்தின் பெருமையுமாகிய உலகத்திலுள்ளவைகளெல்லாம் பிதாவினாலுண்டானவைகளல்ல, அவைகள் உலகத்தினாலுண்டானவை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மாம்சத்தின் இச்சையும், கண்களின் இச்சையும், ஜீவனத்தின் பெருமையுமாகிய உலகத்திலுள்ளவைகளெல்லாம் பிதாவினாலுண்டானவைகளல்ல, அவைகள் உலகத்தினாலுண்டானவை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ும் அதின் இச்சையும் ஒழிந்துபோம்; தேவனுடைய சித்தத்தின்படி செய்கிறவனோ என்றென்றைக்கும் நிலைத்திரு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ள்ளைகளே, இது கடைசிக்காலமாயிருக்கிறது; அந்திக்கிறிஸ்து வருகிறானென்று நீங்கள் கேள்விப்பட்டபடி இப்பொழுதும் அநேக அந்திக்கிறிஸ்துகள் இருக்கிறார்கள்; அதினாலே இது கடைசிக்காலமென்று அறி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ள்ளைகளே, இது கடைசிக்காலமாயிருக்கிறது; அந்திக்கிறிஸ்து வருகிறானென்று நீங்கள் கேள்விப்பட்டபடி இப்பொழுதும் அநேக அந்திக்கிறிஸ்துகள் இருக்கிறார்கள்; அதினாலே இது கடைசிக்காலமென்று அறி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பரிசுத்தராலே அபிஷேகம் பெற்றுச் சகலத்தையும் அறிந்திருக்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ை நீங்கள் அறியாததினாலல்ல, நீங்கள் சத்தியத்தை அறிந்திருக்கிறதினாலும் சத்தியத்தினால் ஒரு பொய்யுமுண்டாயிராதென்பதை நீங்கள் அறிந்திருக்கிறதினாலும், உங்களுக்கு எழுதிய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ை நீங்கள் அறியாததினாலல்ல, நீங்கள் சத்தியத்தை அறிந்திருக்கிறதினாலும் சத்தியத்தினால் ஒரு பொய்யுமுண்டாயிராதென்பதை நீங்கள் அறிந்திருக்கிறதினாலும், உங்களுக்கு எழுதியிர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வைக் கிறிஸ்து அல்ல என்று மறுதலிக்கிறவனேயல்லாமல் வேறே யார் பொய்யன்? பிதாவையும் குமாரனையும் மறுதலிக்கிறவனே அந்திக்கிறிஸ்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வைக் கிறிஸ்து அல்ல என்று மறுதலிக்கிறவனேயல்லாமல் வேறே யார் பொய்யன்? பிதாவையும் குமாரனையும் மறுதலிக்கிறவனே அந்திக்கிறிஸ்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 மறுதலிக்கிறவன் பிதாவை உடையவனல்ல, குமாரனை அறிக்கையிடுகிறவன் பிதாவையும் உடையவனாயிருக்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 மறுதலிக்கிறவன் பிதாவை உடையவனல்ல, குமாரனை அறிக்கையிடுகிறவன் பிதாவையும் உடையவனாயிருக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ஆதிமுதல் நீங்கள் கேள்விப்பட்டது உங்களில் நிலைத்திருக்கக்கடவது; ஆதிமுதல் நீங்கள் கேள்விப்பட்டது உங்களில் நிலைத்திருந்தால், நீங்களும் குமாரனிலும் பிதாவிலும் நிலைத்திருப்ப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ஆதிமுதல் நீங்கள் கேள்விப்பட்டது உங்களில் நிலைத்திருக்கக்கடவது; ஆதிமுதல் நீங்கள் கேள்விப்பட்டது உங்களில் நிலைத்திருந்தால், நீங்களும் குமாரனிலும் பிதாவிலும் நிலைத்திருப்ப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ித்திய ஜீவனை அளிப்பேன் என்பதே அவர் நமக்குச் செய்த வாக்குத்தத்த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 வஞ்சிக்கிறவர்களைக் குறித்து இவைகளை உங்களுக்கு எழுதியிரு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பிள்ளைகளே, அவர் வெளிப்படும்போது நாம் அவர் வருகையில் அவருக்கு முன்பாக வெட்கப்பட்டுப்போகாமல் தைரியமுள்ளவர்களாயிருக்கும்படி அவரில் நிலைத்திர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பிள்ளைகளே, அவர் வெளிப்படும்போது நாம் அவர் வருகையில் அவருக்கு முன்பாக வெட்கப்பட்டுப்போகாமல் தைரியமுள்ளவர்களாயிருக்கும்படி அவரில் நிலைத்திர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நீதியுள்ளவராயிருக்கிறாரென்று உங்களுக்குத் தெரிந்திருப்பதினால், நீதியைச் செய்கிறவனெவனும் அவரில் பிறந்தவனென்று அறிந்திருக்கி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நீதியுள்ளவராயிருக்கிறாரென்று உங்களுக்குத் தெரிந்திருப்பதினால், நீதியைச் செய்கிறவனெவனும் அவரில் பிறந்தவனென்று அறிந்த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చిన్నపిల్లలారా, మీరు పాపము చేయకుండు టకై యీ సంగతులను మీకు వ్రాయుచున్నాను. ఎవడైనను ప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యెడల నీతిమంతుడైన యేసుక్రీస్తు అను ఉత్తరవాది తండ్రియొద్ద మనక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ే మన పాపములకు శాంతికరమై యున్నాడు; మన పాప ములకు మాత్రమేకాదు. సర్వలోకమునకును శాంతికరమ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మనమాయన ఆజ్ఞలను గైకొనిన యెడల, దీనివలననే ఆయనను ఎరిగియున్నామని తెలిసి కొం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ను ఎరిగియున్నానని చెప్పుకొనుచు, ఆయన ఆజ్ఞలను గైకొననివాడు అబద్ధికుడు; వానిలో సత్యము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వాక్యము ఎవడు గైకొనునో వానిలో దేవుని ప్రేమ నిజముగా పరిపూర్ణమాయ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యందు నిలిచియున్నవాడనని చెప్పుకొనువాడు ఆయన ఏలాగు నడుచుకొనెనో ఆలాగే తానును నడుచుకొ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ద్ధుడైయున్నాడు. మనమాయనయందున్నామని దీనివలన తెలిసికొన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ియులారా, మొదటనుండి మీకున్న పూర్వపు ఆజ్ఞనేగాని క్రొత్త ఆజ్ఞను నేను మీకు వ్రాయుటలేదు; ఈ పూర్వ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 మీరు వినిన వాక్య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క్రొత్త ఆజ్ఞను మీకు వ్రాయుచున్నాను. చీకటి గతించు చున్నది, సత్యమైన వెలుగు ఇ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శించుచున్నది గనుక అది ఆయనయందును మీయందును సత్య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ెలుగులో ఉన్నానని చెప్పుకొనుచు, తన సహోదరుని ద్వేషించువాడు ఇప్పటివరకును చీకటిలోనే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న సహోదరుని ప్రేమించువాడు వెలుగులో ఉన్నవాడు; అతనియందు అభ్యంతరకారణమేద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న సహోదరుని ద్వేషించువాడు చీకటిలో ఉండి, చీకటిలో నడుచుచున్నాడు; చీకటి అతని కన్నులకు గ్రుడ్డిత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ెను గనుక తానెక్కడికి పోవుచున్నాడో అతనికి తెలి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చిన్న పిల్లలారా, ఆయన నామముబట్టి మీ పాప ములు క్షమింపబడినవి గనుక మీకు వ్రా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ండ్రులారా, మీరు ఆదినుండి యున్నవానిని ఎరిగి యున్నారు గనుక మీకు వ్రాయుచున్నాను. ¸°వనస్థు 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దుష్టుని జయించియున్నారు గనుక మీకు వ్రా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చిన్న పిల్లలారా, మీరు తండ్రిని ఎరిగియున్నారు గనుక మీకు వ్రాయుచున్నాను. తండ్రులారా, మీరు ఆది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వానిని ఎరిగి యున్నారు గనుక మీకు వ్రాయుచున్నాను. ¸°వనస్థు లారా, మీరు బలవంతులు, దేవునివాక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యందు నిలుచుచున్నది; మీరు దుష్టుని జయించియున్నారు గనుక మీకు వ్రా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 లోకమునైనను లోకములో ఉన్నవాటినైనను ప్రేమింపకుడి. ఎవడైనను లోకమును ప్రేమించినయెడల తండ్రి ప్రే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లో న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లోకములో ఉన్నదంతయు, అనగా శరీ రాశయు నేత్రాశయు జీవపుడంబమును తండ్రివలన పుట్టినవి కావు;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కసంబంధమైన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లోకమును దాని ఆశయు గతించిపోవుచున్నవి గాని, దేవుని చిత్త మును జరిగించువాడు నిరంతరమున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చిన్న పిల్లలారా, యిది కడవరి గడియ. క్రీస్తు విరోధి వచ్చునని వింటిరి గదా ఇప్పుడును అనేకు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 విరో ధులు బయలుదేరియున్నారు; ఇది కడవరి గడియ అని దీనిచేత తెలిసికొన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 మనలోనుండి బయలువెళ్లిరి గాని వారు మన సంబంధులు కారు; వారు మన సంబంధులైతే మన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ియుందురు; అయితే వారందరు మన సంబంధులు కారని ప్రత్యక్ష పరచబడునట్లు వారు బయలు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యితే మీరు పరిశుద్ధునివలన అభిషేకము పొందినవారు గనుక సమస్తమును ఎ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ీరు సత్యమెరుగనివారైనందున నేను వ్రాయలేదు గాని, మీరు దానిని ఎరిగియున్నందునను, ఏ అబద్ధ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త్యసంబంధమైనది కాదని యెరిగి యున్నందునను మీకు వ్రా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ేసు, క్రీస్తు కాడని చెప్పువాడు తప్ప ఎవడబద్ధికుడు? తండ్రిని కుమారుని ఒప్పుకొనని వీడ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విరోధ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కుమారుని ఒప్పుకొనని ప్రతివాడును తండ్రిని అంగీకరించువాడుకాడు; కుమారుని ఒప్పుకొనువాడు తండ్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ీకరించు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యితే మీరు మొదటనుండి దేనిని వింటిరో అది మీలో నిలువనియ్యుడి; మీరు మొదటనుండి వినినది మ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ినయెడల, మీరుకూడ కుమారునియందును తండ్రియందును నిలు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ిత్యజీవము అనుగ్రహింతు ననునదియే ఆయన తానే మనకు చేసిన వాగ్దాన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ిమ్మును మోసపరచువారినిబట్టి యీ సంగతులు మీకు వ్రాస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యితే ఆయనవలన మీరు పొందిన అభిషేకము మీలో నిలుచుచున్నది గనుక ఎవడును మీకు బోధింపనక్కరలేదు;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ిన అభిషేకము సత్యమే గాని అబద్ధము కాదు; అది అన్నిటిని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ాబట్టి చిన్న పిల్లలారా, ఆయన ప్రత్యక్షమగునప్పుడు ఆయన రాకడయందు మనము ఆయన యెదుట సిగ్గుపడక ధై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యుండునట్లు మీరాయన యందు నిలిచియ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యన నీతిమంతుడని మీరెరిగి యున్న యెడల నీతిని జరిగించు ప్రతివాడును ఆయన మూలముగా పుట్టియ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యోహాన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2026-10-20T02:46:27Z</dcterms:created>
  <dcterms:modified xsi:type="dcterms:W3CDTF">2026-10-20T02:46:27Z</dcterms:modified>
  <dc:title>1 యోహాను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