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காணவேண்டுமென்று அவர்களுக்கு முன்பாக உங்கள் தர்மத்தைச் செய்யாதபடிக்கு எச்சரிக்கையாயிருங்கள்; செய்தால் பரலோகத்திலிருக்கிற உங்கள் பிதாவினிடத்தில் உங்களுக்குப் பலன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காணவேண்டுமென்று அவர்களுக்கு முன்பாக உங்கள் தர்மத்தைச் செய்யாதபடிக்கு எச்சரிக்கையாயிருங்கள்; செய்தால் பரலோகத்திலிருக்கிற உங்கள் பிதாவினிடத்தில் உங்களுக்குப் பலன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நீ தர்மஞ்செய்யும்போது மனுஷரால் புகழப்படுவதற்கு, மாயக்காரர் ஆலயங்களிலும் வீதிகளிலும் செய்வதுபோல, உனக்கு முன்பாக தாரை ஊதுவியாதே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நீ தர்மஞ்செய்யும்போது மனுஷரால் புகழப்படுவதற்கு, மாயக்காரர் ஆலயங்களிலும் வீதிகளிலும் செய்வதுபோல, உனக்கு முன்பாக தாரை ஊதுவியாதே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நீ தர்மஞ்செய்யும்போது மனுஷரால் புகழப்படுவதற்கு, மாயக்காரர் ஆலயங்களிலும் வீதிகளிலும் செய்வதுபோல, உனக்கு முன்பாக தாரை ஊதுவியாதே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யோ தர்மஞ்செய்யும்போது, உன் தர்மம் அந்தரங்கமாயிருப்பதற்கு, உன் வலது கை செய்கிறது உன் இடது கை அறியாதிருக்கக்கடவ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யோ தர்மஞ்செய்யும்போது, உன் தர்மம் அந்தரங்கமாயிருப்பதற்கு, உன் வலது கை செய்கிறது உன் இடது கை அறியாதிருக்கக்கடவ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ந்தரங்கத்தில் பார்க்கிற உன் பிதா தாமே உனக்கு வெளியரங்கமாய்ப் பலனள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ந்தரங்கத்தில் பார்க்கிற உன் பிதா தாமே உனக்கு வெளியரங்கமாய்ப் பலனள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ீ ஜெபம்பண்ணும்போது மாயக்காரரைப் போலிருக்கவேண்டாம்; மனுஷர் காணும்படியாக அவர்கள் ஜெப ஆலயங்களிலும் வீதிகளின் சந்திகளிலும் நின்று ஜெபம்பண்ண விரும்ப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ீ ஜெபம்பண்ணும்போது மாயக்காரரைப் போலிருக்கவேண்டாம்; மனுஷர் காணும்படியாக அவர்கள் ஜெப ஆலயங்களிலும் வீதிகளின் சந்திகளிலும் நின்று ஜெபம்பண்ண விரும்ப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நீ ஜெபம்பண்ணும்போது மாயக்காரரைப் போலிருக்கவேண்டாம்; மனுஷர் காணும்படியாக அவர்கள் ஜெப ஆலயங்களிலும் வீதிகளின் சந்திகளிலும் நின்று ஜெபம்பண்ண விரும்ப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யோ ஜெபம்பண்ணும்போது, உன் அறைவீட்டுக்குள் பிரவேசித்து, உன் கதவைப்பூட்டி, அந்தரங்கத்திலிருக்கிற உன் பிதாவை நோக்கி ஜெபம்பண்ணு; அப்பொழுது அந்தரங்கத்தில் பார்க்கிற உன் பிதா வெளியரங்கமாய் உனக்குப் பலனள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யோ ஜெபம்பண்ணும்போது, உன் அறைவீட்டுக்குள் பிரவேசித்து, உன் கதவைப்பூட்டி, அந்தரங்கத்திலிருக்கிற உன் பிதாவை நோக்கி ஜெபம்பண்ணு; அப்பொழுது அந்தரங்கத்தில் பார்க்கிற உன் பிதா வெளியரங்கமாய் உனக்குப் பலனள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யோ ஜெபம்பண்ணும்போது, உன் அறைவீட்டுக்குள் பிரவேசித்து, உன் கதவைப்பூட்டி, அந்தரங்கத்திலிருக்கிற உன் பிதாவை நோக்கி ஜெபம்பண்ணு; அப்பொழுது அந்தரங்கத்தில் பார்க்கிற உன் பிதா வெளியரங்கமாய் உனக்குப் பலனளி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நீங்கள் ஜெபம்பண்ணும்போது, அஞ்ஞானிகளைப்போல வீண் வார்த்தைகளை அலப்பாதேயுங்கள்; அவர்கள், அதிக வசனிப்பினால் தங்கள் ஜெபம் கேட்கப்படுமென்று நினை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நீங்கள் ஜெபம்பண்ணும்போது, அஞ்ஞானிகளைப்போல வீண் வார்த்தைகளை அலப்பாதேயுங்கள்; அவர்கள், அதிக வசனிப்பினால் தங்கள் ஜெபம் கேட்கப்படுமென்று நினை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போல நீங்கள் செய்யாதிருங்கள்; உங்கள் பிதாவை நோக்கி நீங்கள் வேண்டிக்கொள்ளுகிறதற்கு முன்னமே உங்களுக்கு இன்னது தேவை என்று அவர் அறிந்த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ஜெபம்பண்ணவேண்டிய விதமாவது; பரமண்டலங்களிலிருக்கிற எங்கள் பிதாவே, உம்முடைய நாமம் பரிசுத்தப்படுவதா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ராஜ்யம் வருவதாக; உம்முடைய சித்தம் பரமண்டலத்திலே செய்யப்படுகிறதுபோல பூமியிலேயும் செய்யப்படு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ுக்கு வேண்டிய ஆகாரத்தை இன்று எங்களுக்குத் தார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டனாளிகளுக்கு நாங்கள் மன்னிக்கிறதுபோல எங்கள் கடன்களை எங்களுக்கு மன்ன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ைச் சோதனைக்குட்படப்பண்ணாமல், தீமையினின்று எங்களை இரட்சித்துக்கொள்ளும், ராஜ்யமும், வல்லமையும், மகிமையும் என்றென்றைக்கும் உம்முடையவைகளே, ஆமென், என்ப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தப்பிதங்களை நீங்கள் அவர்களுக்கு மன்னித்தால், உங்கள் பரமபிதா உங்களுக்கும் மன்ன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ருடைய தப்பிதங்களை நீங்கள் அவர்களுக்கு மன்னியாதிருந்தால், உங்கள் பிதா உங்கள் தப்பிதங்களையும் மன்னியாத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உபவாசிக்கும்போது, மாயக்காரைப்போல முகவாடலாய் இராதேயுங்கள்; அவர்கள் உபவாசிக்கிறதை மனுஷர் காணும் பொருட்டாக, தங்கள் முகங்களை வாடப்பண்ண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உபவாசிக்கும்போது, மாயக்காரைப்போல முகவாடலாய் இராதேயுங்கள்; அவர்கள் உபவாசிக்கிறதை மனுஷர் காணும் பொருட்டாக, தங்கள் முகங்களை வாடப்பண்ண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உபவாசிக்கும்போது, மாயக்காரைப்போல முகவாடலாய் இராதேயுங்கள்; அவர்கள் உபவாசிக்கிறதை மனுஷர் காணும் பொருட்டாக, தங்கள் முகங்களை வாடப்பண்ணுகிறார்கள்; அவர்கள் தங்கள் பலனை அடைந்து தீர்ந்த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யோ உபவாசிக்கும்போது, அந்த உபவாசம் மனுஷர்களுக்குக் காணப்படாமல், அந்தரங்கத்திலிருக்கிற உன் பிதாவுக்கே காணப்படும்படியாக, உன் தலைக்கு எண்ணெய் பூசி, உன் முகத்தைக் கழுவ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அந்தரங்கத்தில் பார்க்கிற உன் பிதா உனக்கு வெளியரங்கமாய்ப் பலனள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, அந்தரங்கத்தில் பார்க்கிற உன் பிதா உனக்கு வெளியரங்கமாய்ப் பலனள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உங்களுக்குப் பொக்கிஷங்களைச் சேர்த்து வைக்கவேண்டாம்; இங்கே பூச்சியும் துருவும் அவைகளைக் கெடுக்கும்; இங்கே திருடரும் கன்னமிட்டுத் திரு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ிலே உங்களுக்குப் பொக்கிஷங்களைச் சேர்த்து வைக்கவேண்டாம்; இங்கே பூச்சியும் துருவும் அவைகளைக் கெடுக்கும்; இங்கே திருடரும் கன்னமிட்டுத் திரு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த்திலே உங்கள் பொக்கிஷங்களைச் சேர்த்து வையுங்கள்; அங்கே பூச்சியாவது துருவாவது கெடுக்கிறதும் இல்லை; அங்கே திருடர் கன்னமிட்டுத் திருடுகிறதும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ொக்கிஷம் எங்கேயிருக்கிறதோ அங்கே உங்கள் இருதயமும் இ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ண்ணானது சரீரத்தின் விளக்காயிருக்கிறது; உன் கண் தெளிவாயிருந்தால், உன் சரீரம் முழுவதும் வெளிச்ச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ண் கெட்டதாயிருந்தால், உன் சரீரம் முழுவதும் இருட்டாயிருக்கும்; இப்படி உன்னிலுள்ள வெளிச்சம் இருளாயிருந்தால், அவ்விருள் எவ்வளவு அதிகமாயிருக்கும்!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ண் கெட்டதாயிருந்தால், உன் சரீரம் முழுவதும் இருட்டாயிருக்கும்; இப்படி உன்னிலுள்ள வெளிச்சம் இருளாயிருந்தால், அவ்விருள் எவ்வளவு அதிகமாயிருக்கும்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ண்டு எஜமான்களுக்கு ஊழியம் செய்ய ஒருவனாலும் கூடாது; ஒருவனைப் பகைத்து ஒருவனைச் சிநேகிப்பான். அல்லது ஒருவனைப் பற்றிக்கொண்டு மற்றவனை அசட்டைபண்ணுவான்; தேவனுக்கும் உலகப் பொருளுக்கும் ஊழியஞ்செய்ய உங்களால் கூட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ண்டு எஜமான்களுக்கு ஊழியம் செய்ய ஒருவனாலும் கூடாது; ஒருவனைப் பகைத்து ஒருவனைச் சிநேகிப்பான். அல்லது ஒருவனைப் பற்றிக்கொண்டு மற்றவனை அசட்டைபண்ணுவான்; தேவனுக்கும் உலகப் பொருளுக்கும் ஊழியஞ்செய்ய உங்களால் கூட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ண்டு எஜமான்களுக்கு ஊழியம் செய்ய ஒருவனாலும் கூடாது; ஒருவனைப் பகைத்து ஒருவனைச் சிநேகிப்பான். அல்லது ஒருவனைப் பற்றிக்கொண்டு மற்றவனை அசட்டைபண்ணுவான்; தேவனுக்கும் உலகப் பொருளுக்கும் ஊழியஞ்செய்ய உங்களால் கூட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என்னத்தை உண்போம், என்னத்தைக் குடிப்போம் என்று உங்கள் ஜீவனுக்காகவும்; என்னத்தை உடுப்போம் என்று உங்கள் சரீரத்துக்காகவும் கவலைப்படாதிருங்கள் என்று, உங்களுக்குச் சொல்லுகிறேன்; ஆகாரத்தைப் பார்க்கிலும் ஜீவனும், உடையைப்பார்க்கிலும் சரீரமும் விசேஷித்தவைகள் அல்லவ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என்னத்தை உண்போம், என்னத்தைக் குடிப்போம் என்று உங்கள் ஜீவனுக்காகவும்; என்னத்தை உடுப்போம் என்று உங்கள் சரீரத்துக்காகவும் கவலைப்படாதிருங்கள் என்று, உங்களுக்குச் சொல்லுகிறேன்; ஆகாரத்தைப் பார்க்கிலும் ஜீவனும், உடையைப்பார்க்கிலும் சரீரமும் விசேஷித்தவைகள் அல்லவா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என்னத்தை உண்போம், என்னத்தைக் குடிப்போம் என்று உங்கள் ஜீவனுக்காகவும்; என்னத்தை உடுப்போம் என்று உங்கள் சரீரத்துக்காகவும் கவலைப்படாதிருங்கள் என்று, உங்களுக்குச் சொல்லுகிறேன்; ஆகாரத்தைப் பார்க்கிலும் ஜீவனும், உடையைப்பார்க்கிலும் சரீரமும் விசேஷித்தவைகள் அல்லவ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யத்துப் பட்சிகளைக் கவனித்துப்பாருங்கள்; அவைகள் விதைக்கிறதுமில்லை, அறுக்கிறதுமில்லை, களஞ்சியங்களில் சேர்த்துவைக்கிறதுமில்லை; அவைகளையும் உங்கள் பரமபிதா பிழைப்பூட்டுகிறார்; அவைகளைப்பார்க்கிலும் நீங்கள் விசேஷித்தவர்கள் அல்லவ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யத்துப் பட்சிகளைக் கவனித்துப்பாருங்கள்; அவைகள் விதைக்கிறதுமில்லை, அறுக்கிறதுமில்லை, களஞ்சியங்களில் சேர்த்துவைக்கிறதுமில்லை; அவைகளையும் உங்கள் பரமபிதா பிழைப்பூட்டுகிறார்; அவைகளைப்பார்க்கிலும் நீங்கள் விசேஷித்தவர்கள் அல்லவ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ாயத்துப் பட்சிகளைக் கவனித்துப்பாருங்கள்; அவைகள் விதைக்கிறதுமில்லை, அறுக்கிறதுமில்லை, களஞ்சியங்களில் சேர்த்துவைக்கிறதுமில்லை; அவைகளையும் உங்கள் பரமபிதா பிழைப்பூட்டுகிறார்; அவைகளைப்பார்க்கிலும் நீங்கள் விசேஷித்தவர்கள் அல்லவ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வலைப்படுகிறதினாலே உங்களில் எவன் தன் சரீர அளவோடு ஒரு முழத்தைக் கூட்டுவா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ைக்காகவும் நீங்கள் கவலைப்படுகிறதென்ன? காட்டுப்புஷ்பங்கள் எப்படி வளருகிறதென்பதைக் கவனித்துப்பாருங்கள். அவைகள் உழைக்கிறதுமில்லை, நூற்கிறதுமில்லை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ைக்காகவும் நீங்கள் கவலைப்படுகிறதென்ன? காட்டுப்புஷ்பங்கள் எப்படி வளருகிறதென்பதைக் கவனித்துப்பாருங்கள். அவைகள் உழைக்கிறதுமில்லை, நூற்கிறதுமில்லை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றாலும் சாலொமோன் முதலாய்த் தன் சர்வ மகிமையிலும் அவைகளில் ஒன்றைப்போலாகிலும் உடுத்தியிருந்ததில்லை என்று, உங்களு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றாலும் சாலொமோன் முதலாய்த் தன் சர்வ மகிமையிலும் அவைகளில் ஒன்றைப்போலாகிலும் உடுத்தியிருந்ததில்லை என்று, உங்களுக்கு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்ப விசுவாசிகளே! இன்றைக்கு இருந்து நாளைக்கு அடுப்பிலே போடப்படும் காட்டுப் புல்லுக்குத்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ற்ப விசுவாசிகளே! இன்றைக்கு இருந்து நாளைக்கு அடுப்பிலே போடப்படும் காட்டுப் புல்லுக்குத்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என்னத்தை உண்போம், என்னத்தைக் குடிப்போம் என்று கவலைப்படாதி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களையெல்லாம் அஞ்ஞானிகள் நாடித்தேடுகிறார்கள்; இவைகளெல்லாம் உங்களுக்கு வேண்டியவைகள் என்று உங்கள் பரமபிதா அறிந்திரு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களையெல்லாம் அஞ்ஞானிகள் நாடித்தேடுகிறார்கள்; இவைகளெல்லாம் உங்களுக்கு வேண்டியவைகள் என்று உங்கள் பரமபிதா அறிந்திருக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தலாவது தேவனுடைய ராஜ்யத்தையும் அவருடைய நீதியையும் தேடுங்கள்;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தலாவது தேவனுடைய ராஜ்யத்தையும் அவருடைய நீதியையும் தேடுங்கள்;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நாளைக்காகக் கவலைப்படாதிருங்கள்; நாளையத்தினம் தன்னுடையவைகளுக்காகக் கவலைப்படும். அந்தந்த நாளுக்கு அதினதின் பாடு போத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நாளைக்காகக் கவலைப்படாதிருங்கள்; நாளையத்தினம் தன்னுடையவைகளுக்காகக் கவலைப்படும். அந்தந்த நாளுக்கு அதினதின் பாடு போ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‘সাবধান! লোক দেখানো ধর্ম কর্ম বা ঈশ্বরের কাজ করো না৷ তাহলে তোমাদের স্বর্গের পিতার কাছ থে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ার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‘তাই তুমি যখন কোন অভাবী মানুষকে কিছু দাও, তখন তূরী বাজিয়ে তা দিও না৷ যাঁরা ভণ্ড তারা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পাবার আশায় সমাজ-গৃহে ও পথে-ঘাটে ঐভাবে তূরী বাজিয়ে দান করে৷ আমি বলছি, তাদের পুরস্কা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তুমি যখন অভাবী লোকদের কিছু দান কর, তখন তোমার ডান হাত কি করছে তা তোমার বাঁ হাতকে জানতে দ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ন তোমার দান গোপনে দেওয়া হয়৷ তাহলে তোমার পিতা ঈশ্বর যিনি গোপনে সব কিছু দেখেন, তিনি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া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তোমরা যখন প্রার্থনা কর, তখন ভণ্ডদের মতো করো না, তারা লোকদের কাছে নিজেদের দেখাবার জন্য সমাজ-গৃহ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রাস্তার মোড়ে মোড়ে দাঁড়িয়ে প্রার্থনা করতে ভালবাসে৷ আমি তোমাদের সত্যি বলছি, তারা তাদের পুরস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তুমি যখন প্রার্থনা কর, তখন তোমার ঘরের ভেতরে গিয়ে দরজা বন্ধ করে তোমার পিতা য়াঁক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না, তাঁর কাছে প্রার্থনা করো৷ তাহলে তোমার পিতা যিনি গোপনে যা কিছু করা হয় দেখেন, তিন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স্কা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তোমরা যখন প্রার্থনা কর, তখন বিধর্মীদের মতো একই প্রার্থনার পুনরাবৃত্তি করো না, কারণ তারা মন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াক্যবাহুল্যের গুনে তারা প্রার্থনার উত্তর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ইতোমরা তাদের মতো হযো না, কারণ তোমাদের চাওয়ার আগেই তোমাদের পিতা জানেন তোমাদের কি প্রযোজন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তোমরা এইভাবে প্রার্থনা করো,‘হে আমাদের স্বর্গের পিতা, তোমার নাম পবিত্র বলে মান্য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র রাজত্ব আসুক৷ তোমার ইচ্ছা য়েমন স্বর্গে তেমনি পৃথিবীতেও পূর্ণ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 খাদ্য় আমাদের প্রযোজন তা আজ আমাদের দ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কাছে যাঁরা অপরাধী, আমরা য়েমন তাদের ক্ষমা করেছি, তেমনি তুমিও আমাদের সব অপরাধ ক্ষম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দের প্রলোভনে পড়তে দিও না, কিন্তু মন্দের হাত থেকে উদ্ধার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যদি অন্যদের অপরাধ ক্ষমা কর, তবে তোমাদের স্বর্গের পিতাও তোমাদের ক্ষমা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োমরা যদি অন্যদের ক্ষমা না কর, তবে তোমাদের স্বর্গের পিতা তোমাদের অপরাধ ক্ষমা করব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যখন তোমরা উপবাস কর, তখন ভণ্ডদের মতো মুখ শুকনো করে রেখো না৷ তারা য়ে উপবাস করেছে তা লোক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বার জন্য তারা মুখ শুকনো করে ঘুরে বেড়ায়৷ আমি তোমাদের সত্যি বলছি, তারা তাদের পুরস্কার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ুমি যখন উপবাস করবে, তোমার মাথায় তেল দিও আর মুখ ধুয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েন অন্য লোকে জানতে না পারে য়ে তুমি উপবাস করছ৷ তাহলে তোমার পিতা ঈশ্বর, য়াঁকে তুমি চোখ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 না, তিনি দেখবেন৷ তোমার পিতা ঈশ্বর যিনি গোপন বিষয়ও দেখতে পান, তিনি তোমায় পুরস্কা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‘এই পৃথিবীতে তোমরা নিজেদের জন্য ধন-সম্পদ সঞ্চয় করো না৷ এখানে ঘুন ধরে ও মরচে পড়ে তা নষ্ট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, আর চোরে সিঁধ কেটে তা চুরিও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রং স্বর্গে তোমার জন্য সম্পদ সঞ্চয় কর, সেখানে ঘুন ধরবে না, মরচেও পড়বে না, চোরেও চুরি ক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ার ধন-সম্পদ য়েখানে রয়েছে, তোমার মনও সেখানে পড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‘চোখইদেহের প্রদীপ, তাই তোমার চোখ যদি নির্মল হয়, তোমার সারা দেহও উজ্জ্বল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োমার চোখ যদি অশুচি হয়, তবে তোমার সমস্ত দেহ অন্ধকারে ছেয়ে যাবে৷ তোমার মধ্যেকার আলো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াচ্ছন্নইহয়, তবে সে অন্ধকার নিজে কি ভীষণ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কোন মানুষ দুজন কর্তার দাসত্ব করতে পারে না৷ সে হয়তো প্রথম জনকে ঘৃণা করবে ও দ্বিতীয় জ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বে অথবা প্রথম জনের প্রতি অনুগত হবে ও দ্বিতীয় জনকে তুচ্ছ করবে৷ ঈশ্বর ও ধন-সম্পত্তি এই উভ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ত্ব তোমরা করতে পা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তাই আমি তোমাদের বলছি, বেঁচে থাকার জন্য কি আহার করব বা কি পান করব এ নিয়ে চিন্তা করো না৷ আ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ব একথা ভেবে দেহের বিষয়েও চিন্তা করো না৷ খাদ্য়ের চেয়ে জীবন কি মূল্যবান নয়, অথবা পোশাকের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টা কি মূল্যবান ন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কাশের পাখীদের দিকে একবার তাকাও, দেখ, তারা বীজ বোনে না বা ফসলও কাটে না, অথবা গোলা ঘ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তা জমাও করে না৷ তোমাদের স্বর্গের পিতা ঈশ্বর তাদের আহার য়োগান৷ তোমরা কি ওদের থেকে আরও মূল্য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ও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াদের মধ্যে কে ভাবনা চিন্তা করে নিজের আযু একঘন্টা বাড়া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পোশাকের বিষয়েই বা কেন এত চিন্তা কর? মাঠের লিলি ফুলগুলির দিকে চেয়ে দেখ কিভাবে তারা ফুটে উঠ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রিশ্রম করে না, নিজেদের জন্য পোশাকও তৈরী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আমি তোমাদের সত্যি বলছি, রাজা শলোমন তার সমস্ত জাঁকজমক সত্ত্বেও তার পোশাকে ঐ ফুলগুলির এক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ও নিজেকে সাজাতে পা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াঠে য়ে ঘাস আছে আর কাল উনুনে ফেলে দেওয়া হবে, ঈশ্বর যখন তাদের এত সুন্দর করে সাজান, তখন হে অল্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ী লোকেরা, তিনি কি তোমাদের আরও সুন্দর করে সাজাবেন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রা এই বলে চিন্তা করো না, ‘আমরা কি খাবো?’ বা ‘কি পান করবো?’ বা ‘কি পরব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বিধর্মীরাইএসব নিয়ে চিন্তা করে৷ তোমাদের স্বর্গের পিতা ঈশ্বর তো জানেন এসব জিনিসের তোমাদের প্রযো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ই তোমরা প্রথমে ঈশ্বরের রাজ্যের বিষয়ে ও তাঁর ইচ্ছা কি তা পূর্ণ করতে চেষ্টা কর, তাহল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কিছু প্রযোজন সে সব দ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কালকের জন্য চিন্তা করো না; কালকের চিন্তা কালকের জন্য থাক৷ প্রতিটি দিনের পক্ষে সেই দিনের কষ্ট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ে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2026-10-21T04:47:20Z</dcterms:created>
  <dcterms:modified xsi:type="dcterms:W3CDTF">2026-10-21T04:47:20Z</dcterms:modified>
  <dc:title>মথি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