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ர்வகாலங்களில் பங்குபங்காகவும் வகைவகையாகவும், தீர்க்கதரிசிகள் மூலமாய்ப் பிதாக்களுக்குத் திருவுளம்பற்றின தேவன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க் கடைசி நாட்களில் குமாரன் மூலமாய் நமக்குத் திருவுளம்பற்றினார்; இவரைச் சர்வத்துக்கும் சுதந்தரவாளியாக நியமித்தார், இவரைக்கொண்டு உலகங்களையும் உண்டாக்க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க் கடைசி நாட்களில் குமாரன் மூலமாய் நமக்குத் திருவுளம்பற்றினார்; இவரைச் சர்வத்துக்கும் சுதந்தரவாளியாக நியமித்தார், இவரைக்கொண்டு உலகங்களையும் உண்டாக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 அவருடைய மகிமையின் பிரகாசமும், அவருடைய தன்மையின் சொரூபமுமாயிருந்து, சர்வத்தையும் தம்முடைய வல்லமையுள்ள வசனத்தினாலே தாங்குகிறவராய், தம்மாலேதாமே நம்முடைய பாவங்களை நீக்கும் சுத்திகரிப்பை உண்டுபண்ணி, உன்னதத்திலுள்ள மகத்துவமானவருடைய வலதுபாரிசத்திலே உட்கார்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 அவருடைய மகிமையின் பிரகாசமும், அவருடைய தன்மையின் சொரூபமுமாயிருந்து, சர்வத்தையும் தம்முடைய வல்லமையுள்ள வசனத்தினாலே தாங்குகிறவராய், தம்மாலேதாமே நம்முடைய பாவங்களை நீக்கும் சுத்திகரிப்பை உண்டுபண்ணி, உன்னதத்திலுள்ள மகத்துவமானவருடைய வலதுபாரிசத்திலே உட்கார்ந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ர் தேவதூரைப்பார்க்கிலும் எவ்வளவு விசேஷித்த நாமத்தைச் சுதந்தரித்துக்கொண்டாரோ, அவ்வளவு அதிகமாய் அவர்களிலும் மேன்மையுள்ளவரா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ில், நீர் என்னுடைய குமாரன், இன்று நான் உம்மை ஜெநிப்பித்தேன் என்றும்; நான் அவருக்குப் பிதாவாயிருப்பேன், அவர் எனக்குக் குமாரனாயிருப்பார் என்றும், அவர் தூதர்களில் யாருக்காவது எப்போதாகிலும் சொன்னதுண்ட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ில், நீர் என்னுடைய குமாரன், இன்று நான் உம்மை ஜெநிப்பித்தேன் என்றும்; நான் அவருக்குப் பிதாவாயிருப்பேன், அவர் எனக்குக் குமாரனாயிருப்பார் என்றும், அவர் தூதர்களில் யாருக்காவது எப்போதாகிலும் சொன்னதுண்ட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தமது முதற்பேறானவரை உலகத்தில் பிரவேசிக்கச்செய்தபோது: தூதர்கள் யாவரும் அவரைத் தொழுதுகொள்ளக்கடவர்கள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தமது முதற்பேறானவரை உலகத்தில் பிரவேசிக்கச்செய்தபோது: தூதர்கள் யாவரும் அவரைத் தொழுதுகொள்ளக்கடவர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தூதரைக்குறித்தோ தம்முடைய தூதர்களைக் காற்றுகளாகவும், தம்முடைய ஊழியக்காரரை அக்கினி ஜுவாலைகளாகவும் செய்கிறார் என்று சொல்லி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தூதரைக்குறித்தோ தம்முடைய தூதர்களைக் காற்றுகளாகவும், தம்முடைய ஊழியக்காரரை அக்கினி ஜுவாலைகளாகவும் செய்கிறார் என்று சொல்லி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மாரனை நோக்கி: தேவனே, உம்முடைய சிங்காசனம் என்றென்றைக்குமுள்ளது, உம்முடைய ராஜ்யத்தின் செங்கோல் நீதியுள்ள செங்கோல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மாரனை நோக்கி: தேவனே, உம்முடைய சிங்காசனம் என்றென்றைக்குமுள்ளது, உம்முடைய ராஜ்யத்தின் செங்கோல் நீதியுள்ள செங்கோல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நீதியை விரும்பி, அக்கிரமத்தை வெறுத்திருக்கிறீர்; ஆதலால், தேவனே, உம்முடைய தேவன் உமது தோழரைப்பார்க்கிலும் உம்மை ஆனந்த தைலத்தினால் அபிஷேகம்பண்ணினார் என்றும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நீதியை விரும்பி, அக்கிரமத்தை வெறுத்திருக்கிறீர்; ஆதலால், தேவனே, உம்முடைய தேவன் உமது தோழரைப்பார்க்கிலும் உம்மை ஆனந்த தைலத்தினால் அபிஷேகம்பண்ணினார் என்றும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நீர் ஆதியிலே பூமியை அஸ்திபாரப்படுத்தினீர்; வானங்களும் உம்முடைய கரத்தின் கிரியைகளாயிருக்கிறது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அழிந்துபோம்; நீரோ நிலைத்திருப்பீர்; அவைகளெல்லாம் வஸ்திரம்போலப் பழைமையாய்ப்போம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சால்வையைப்போல அவைகளைச் சுருட்டுவீர், அப்பொழுது மாறிப்போம்; நீரோ மாறாதவராயிருக்கிறீர், உம்முடைய ஆண்டுகள் முடிந்துபோவதில்லை என்றும் சொல்லி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சால்வையைப்போல அவைகளைச் சுருட்டுவீர், அப்பொழுது மாறிப்போம்; நீரோ மாறாதவராயிருக்கிறீர், உம்முடைய ஆண்டுகள் முடிந்துபோவதில்லை என்றும் சொல்லி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, நான் உம்முடைய சத்துருக்களை உமக்குப் பாதபடியாக்கிப்போடும்வரைக்கும் நீர் என்னுடைய வலதுபாரிசத்தில் உட்காரும் என்று தூதர்களில் யாருக்காவது எப்போதாகிலும் அவர் சொன்னதுண்ட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, நான் உம்முடைய சத்துருக்களை உமக்குப் பாதபடியாக்கிப்போடும்வரைக்கும் நீர் என்னுடைய வலதுபாரிசத்தில் உட்காரும் என்று தூதர்களில் யாருக்காவது எப்போதாகிலும் அவர் சொன்னதுண்ட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ட்சிப்பைச் சுதந்தரிக்கப்போகிறவர்களினிமித்தமாக ஊழியஞ்செய்யும்படிக்கு அவர்களெல்லாரும் அனுப்பப்படும் பணிவிடை ஆவிகளாயிருக்கிறார்களல்லவா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7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ಳೆದ ಕಾಲದಲ್ಲಿ ಪಿತೃಗಳ ಸಂಗಡ ಪ್ರವಾದಿಗಳ ಮುಖಾಂತರ ನಾನಾ ಸಮಯಗಳಲ್ಲಿ ವಿಧವಿಧವಾದ ರೀತಿಯಲ್ಲಿ ಮಾತನಾಡಿದ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ಈ ಅಂತ್ಯದಿನಗಳಲ್ಲಿ ನಮ್ಮ ಸಂಗಡ ತನ್ನ ಮಗನ ಮುಖಾಂತರ ಮಾತನಾಡಿದ್ದಾನೆ. ಈತನನ್ನು ಎಲ್ಲಕ್ಕೂ ಬಾಧ್ಯನನ್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ಿಸಿದನು, ಈತನ ಮೂಲಕವೇ ಲೋಕಗಳನ್ನು ಉಂಟ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ಈತನು ದೇವರ ಮಹಿಮೆಯ ಪ್ರಕಾಶವೂ ಆತನ ವ್ಯಕ್ತಿತ್ವದ ಪ್ರತಿರೂಪವೂ ತನ್ನ ಬಲವುಳ್ಳ ವಾಕ್ಯದಿಂದ ಸಮಸ್ತಕ್ಕೆ ಆಧಾ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ು ತಾನೇ ನಮ್ಮ ಪಾಪಗಳನ್ನು ತೊಳೆದ ಮೇಲೆ ಉನ್ನತದೊಳಗೆ ಮಹೋನ್ನತನ ಬಲ ಗಡೆಯಲ್ಲಿ ಕೂತ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ಈತನು ದೂತರಿಗಿಂತಲೂ ಉತ್ತಮನಾಗಿ ಮಾಡ ಲ್ಪಟ್ಟು ಅವರಿಗಿಂತ ಅತಿ ಶ್ರೇಷ್ಠವಾದ ಹೆಸರನ್ನು ಬಾಧ್ಯವಾಗಿ ಹೊಂದಿದನಲ್ಲ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ೇಗೆಂದರೆ--ನೀನು ನನ್ನ ಮಗನು; ನಾನೇ ಈ ಹೊತ್ತು ನಿನ್ನನ್ನು ಪಡೆದಿದ್ದೇನೆ ಎಂತಲೂ ತಿರಿಗಿ--ನಾನು ಅವನಿಗೆ ತಂದೆ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ುವೆನು; ಅವನು ನನಗೆ ಮಗನಾಗಿರುವನು ಎಂತಲೂ ಆತನು ತನ್ನ ದೂತರೊಳಗೆ ಯಾರಿಗಾದರೂ ಎಂದಾ ದರೂ ಹೇಳಿದ್ದುಂಟ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ದೇವರು ಮೊದಲು ಹುಟ್ಟಿದಾತನನ್ನು ಲೋಕದೊಳಗೆ ಬರ ಮಾಡುವಾಗ--ದೇವದೂತರೆಲ್ಲರೂ ಆತನನ್ನು ಆರಾಧಿಸಲ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ೂತರ ವಿಷಯ ದಲ್ಲಿ ಆತನು ಹೇಳುವದೇನಂದರೆ--ದೇವರು ತನ್ನ ದೂತರನ್ನು ಆತ್ಮಗಳಾಗಿಯೂ ತನ್ನ ಸೇವಕ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್ನಿಜ್ವಾಲೆಯನ್ನಾಗಿಯೂ ಮಾಡುತ್ತಾನೆ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ಗನ ವಿಷಯದಲ್ಲಿಯಾದರೋ--ಓ ದೇವರೇ, ನಿನ್ನ ಸಿಂಹಾಸನವು ಯುಗಯುಗಾಂತರಗಳಲ್ಲಿಯೂ ಇರುವದು; ನೀತಿದಂಡವೇ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ಜದಂಡ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ನೀತಿಯನ್ನು ಪ್ರೀತಿಸಿದ್ದೀ, ದುಷ್ಠತನವನ್ನು ದ್ವೇಷಿಸಿದ್ದೀ; ಆದದರಿಂದ ದೇವರು, ನಿನ್ನ ದೇವರೇ,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ಜೊತೆಗಾರರಿಗಿಂತ ಮಿಗಿಲಾಗಿ ಆನಂದದ ತೈಲದಿಂದ ಅಭಿಷೇಕಿಸಿದ್ದಾನ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ೇ, ಆದಿಯಲ್ಲಿ ನೀನು ಭೂಮಿಗೆ ಅಸ್ತಿವಾರವನ್ನು ಹಾಕಿದ್ದೀ, ಆಕಾಶಗಳು ನಿನ್ನ ಕೈಕೆಲಸಗಳ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ು ನಾಶವಾಗುವವು; ಆದರೆ ನೀನು ಇರುವಾತನಾಗಿದ್ದೀ; ಅವೆಲ್ಲವೂ ವಸ್ತ್ರದಂತೆ ಹಳೆಯವಾಗ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ುಗಳನ್ನು ಮೇಲಂಗಿಯಂತೆ ಮಡಿಸುತ್ತೀ; ಅವು ಮಾರ್ಪಡುವವು; ನೀನಾದರೋ ಏಕ ರೀತಿಯಾಗಿದ್ದೀ; ನಿನ್ನ ವರುಷಗಳು ಮುಗ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ದಿಲ್ಲ ಎಂತಲೂ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ದೂತರಲ್ಲಿ ಯಾವನ ವಿಷಯ ದಲ್ಲಿಯಾದರೂ--ನಾನು ನಿನ್ನ ವಿರೋಧಿಗಳನ್ನು ನಿನಗೆ ಪಾದಪೀಠವಾಗ ಮಾಡುವ ತನಕ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ಗಡೆಯಲ್ಲಿ ಕೂತುಕೊಂಡಿರು ಎಂಬದಾಗಿ ಎಂದಾದರೂ ಹೇಳಿ ದ್ದಾ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ವರೆಲ್ಲರು ರಕ್ಷಣೆಯನ್ನು ಬಾಧ್ಯವಾಗಿ ಹೊಂದಬೇಕಾಗಿರುವವರ ಸೇವೆಗೋಸ್ಕರ ಕಳುಹಿ ಸಲ್ಪಟ್ಟ ಊಳಿಗದ ಆತ್ಮಗಳ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2026-10-20T03:38:11Z</dcterms:created>
  <dcterms:modified xsi:type="dcterms:W3CDTF">2026-10-20T03:38:11Z</dcterms:modified>
  <dc:title>ಇಬ್ರಿಯರಿಗೆ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