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என் தேவனே, உம்மை உயர்த்தி, உம்முடைய நாமத்தை எப்பொழுதும் என்றென்றைக்கும் ஸ்தோத்திரி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டோறும் உம்மை ஸ்தோத்திரித்து, எப்பொழுதும் என்றென்றைக்கும் உம்முடைய நாமத்தைத் துதி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பெரியவரும் மிகவும் புகழப்படத்தக்கவருமாயிருக்கிறார்; அவருடைய மகத்துவம் ஆராய்ந்துமுடியா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லைமுறை தலைமுறையாக உம்முடைய கிரியைகளின் புகழ்ச்சியைச் சொல்லி, உம்முடைய வல்லமையுள்ள செய்கைகளை அறிவிப்ப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சிறந்த மகிமை பிரதாபத்தையும், உம்முடைய அதிசயமான கிரியைகளையுங் குறித்துப் பேச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னங்கள் உம்முடைய பயங்கரமான கிரியைகளின் வல்லமையைச் சொல்லுவார்கள்; உம்முடைய மகத்துவத்தை நான் விவரி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உமது மிகுந்த தயவை நினைத்து வெளிப்படுத்தி, உமது நீதியைக் கெம்பீரித்துப் பாட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இரக்கமும் மன உருக்கமும் நீடிய சாந்தமும் மிகுந்த கிருபையும் உள்ளவ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எல்லார்மேலும் தயவுள்ளவர்; அவர் இரக்கங்கள் அவருடைய எல்லாக் கிரியைகளின்மேலும் உள்ள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உம்முடைய கிரியைகளெல்லாம் உம்மைத் துதிக்கும்; உம்முடைய பரிசுத்தவான்கள் உம்மை ஸ்தோத்திரி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புத்திரருக்கு உமது வல்லமையுள்ள செய்கைகளையும், உமது ராஜ்யத்தின் சிறந்த மகிமைப்பிரதாபத்தையும் தெரிவிக்கும்படிக்கு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து ராஜ்யத்தின் மகிமையை அறிவித்து, உமது வல்லமையைக்குறித்துப் பேச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்முடைய ராஜ்யம் சதாகாலங்களிலுமுள்ள ராஜ்யம், உம்முடைய ஆளுகை தலைமுறை தலைமுறையாகவுமுள்ள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விழுகிற யாவரையும் தாங்கி மடங்கடிக்கப்பட்ட யாவரையும் தூக்கிவிட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ல்லா ஜீவன்களின் கண்களும் உம்மை நோக்கிக்கொண்டிருக்கிறது; ஏற்ற வேளையிலே நீர் அவர்களுக்கு ஆகாரங்கொடுக்கிற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உமது கையைத் திறந்து, சகல பிராணிகளின் வாஞ்சையையும் திருப்தியாக்குகிற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தமது வழிகளிலெல்லாம் நீதியுள்ளவரும், தமது கிரியைகளிலெல்லாம் கிருபையுள்ளவருமாயிரு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்மை நோக்கிக் கூப்பிடுகிற யாவருக்கும், உண்மையாய்த் தம்மை நோக்கிக் கூப்பிடுகிற யாவருக்கும், கர்த்தர் சமீபமாயிரு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தமக்குப் பயந்தவர்களுடைய விருப்பத்தின்படி செய்து, அவர்கள் கூப்பிடுதலைக் கேட்டு, அவர்களை இரட்சி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ம்மில் அன்புகூருகிற யாவரையும் காப்பாற்றி, துன்மார்க்கர் யாவரையும் அழிப்ப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ம்மில் அன்புகூருகிற யாவரையும் காப்பாற்றி, துன்மார்க்கர் யாவரையும் அழிப்ப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வாய் கர்த்தரின் துதியைச் சொல்வதாக; மாம்சதேகமுள்ள யாவும் அவருடைய பரிசுத்த நாமத்தை எப்பொழுதும் என்றென்றைக்கும் ஸ்தோத்திரிக்கக்கடவ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ాజవైన నా దేవా, నిన్ను ఘనపరచెదను. నీ నామమును నిత్యము సన్నుతించ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నుదినము నేను నిన్ను స్తుతించెదను నిత్యము నీ నామమును స్తుత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మహాత్మ్యముగలవాడు ఆయన అధికస్తోత్రము నొందదగినవాడు ఆయన మహాత్మ్యము గ్రహింప శక్యము కాని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ఒక తరమువారు మరియొక తరమువారియెదుట నీ క్రియలను కొనియాడుదురు నీ పరాక్రమక్రియలను తెలియజేయ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హోన్నతమైన నీ ప్రభావమహిమను నీ ఆశ్చర్య కార్యములను నేను ధ్యానించ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 భీకరకార్యముల విక్రమమును మనుష్యులు వివరించె దరు నేను నీ మహాత్మ్యమును వర్ణ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 మహా దయాళుత్వమును గూర్చిన కీర్తిని వారు ప్రకటించెదరు నీ నీతినిగూర్చి వారు గానము చేస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దయాదాక్షిణ్యములు గలవాడు ఆయన దీర్ఘశాంతుడు కృపాతిశయముగల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ెహోవా అందరికి ఉపకారి ఆయన కనికరములు ఆయన సమస్త కార్యములమీద న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, నీ క్రియలన్నియు నీకు కృతజ్ఞతాస్తుతులు చెల్లించుచున్నవి నీ భక్తులు నిన్ను సన్నుత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యన రాజ్య మహోన్నత ప్రభావమును ఆయన బలమును నరులకు తెలియజేయ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 భక్తులు నీ రాజ్యప్రభావమునుగూర్చి చెప్పుకొందురు నీ శౌర్యమునుగూర్చి పలుక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 రాజ్యము శాశ్వతరాజ్యము నీ రాజ్యపరిపాలన తరతరములు నిలు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ెహోవా పడిపోవువారినందరిని ఉద్ధరించువాడు క్రుంగిపోయిన వారినందరిని లేవనెత్త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సర్వజీవుల కన్నులు నీవైపు చూచుచున్నవి తగిన కాలమందు నీవు వారికి ఆహారమిచ్చ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వు నీ గుప్పిలిని విప్పి ప్రతి జీవి కోరికను తృప్తి పరచ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ెహోవా తన మార్గములన్నిటిలో నీతిగలవాడు తన క్రియలన్నిటిలో కృపచూప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తనకు మొఱ్ఱపెట్టువారి కందరికి తనకు నిజముగా మొఱ్ఱపెట్టువారి కందరికి యెహోవా సమీపముగా ఉ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తనయందు భయభక్తులుగలవారి కోరిక ఆయన నెర వేర్చును వారి మొఱ్ఱ ఆలకించి వారిని రక్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ెహోవా తన్ను ప్రేమించువారినందరిని కాపా డును అయితే భక్తిహీనులనందరిని ఆయన నాశనము చేయును. నా నో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ను స్తోత్రము చే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శరీరులందరు ఆయన పరిశుద్ధ నామమును నిత్యము సన్నుతించ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2026-10-20T07:33:39Z</dcterms:created>
  <dcterms:modified xsi:type="dcterms:W3CDTF">2026-10-20T07:33:39Z</dcterms:modified>
  <dc:title>కీర్తనలు : 145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