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த்திய வார்த்தைகளின் யதார்த்தத்தை நான் உனக்குத் தெரிவிக்கும்படிக்கும், நீ உன்னை அனுப்பினவர்களுக்குச் சத்திய வார்த்தைகளை மறுமொழியாகச் சொல்ல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த்திய வார்த்தைகளின் யதார்த்தத்தை நான் உனக்குத் தெரிவிக்கும்படிக்கும், நீ உன்னை அனுப்பினவர்களுக்குச் சத்திய வார்த்தைகளை மறுமொழியாகச் சொல்ல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ோசனையையும் ஞானத்தையும்பற்றி நான் உனக்கு முக்கியமானவைகளை எழுதவில்லைய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ழையாயிருக்கிறான் என்று ஏழையைக் கொள்ளையிடாதே; சிறுமையானவனை நியாயஸ்தலத்தில் உபத்திரவப்படுத்த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ழையாயிருக்கிறான் என்று ஏழையைக் கொள்ளையிடாதே; சிறுமையானவனை நியாயஸ்தலத்தில் உபத்திரவப்படுத்தா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ுக்காக வழக்காடி, அவர்களைக் கொள்ளையிடுகிறவர்களுடைய பிராணனைக் கொள்ளையி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க்காரனுக்குத் தோழனாகாதே; உக்கிரமுள்ள மனுஷனோடே நடவ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ச் செய்தால், நீ அவனுடைய வழிகளைக் கற்றுக்கொண்டு, உன் ஆத்துமாவுக்குக் கண்ணியை வருவி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ையடித்து உடன்பட்டு, கடனுக்காகப் பிணைப்படுகிறவர்களில் ஒருவனாக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லுத்த உனக்கு ஒன்றுமில்லாதிருந்தால், நீ படுத்திருக்கும் படுக்கையையும் அவன் எடுத்துக்கொள்ளவேண்டியதாக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ெலுத்த உனக்கு ஒன்றுமில்லாதிருந்தால், நீ படுத்திருக்கும் படுக்கையையும் அவன் எடுத்துக்கொள்ளவேண்டியதாக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பிதாக்கள் நாட்டின பூர்வ எல்லைக்குறியை மாற்றா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வேலையில் ஜாக்கிரதையாயிருக்கிறவனை நீ கண்டால், அவன் நீசருக்கு முன்பாக நில்லாமல், ராஜாக்களுக்கு முன்பாக நிற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வேலையில் ஜாக்கிரதையாயிருக்கிறவனை நீ கண்டால், அவன் நீசருக்கு முன்பாக நில்லாமல், ராஜாக்களுக்கு முன்பாக நிற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ிரளான ஐசுவரியத்தைப்பார்ககிலும் நற்கீர்த்தியே தெரிந்துகொள்ளப்படத்தக்கது; பொன் வெள்ளியைப்பார்க்கிலும் தயையே நல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சுவரியவானும் தரித்திரனும் ஒருவரையொருவர் சந்திக்கிறார்கள்; அவர்கள் அனைவரையும் உண்டாக்கினவர் கர்த்த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வேகி ஆபத்தைக் கண்டு மறைந்துகொள்ளுகிறான்; பேதைகள் நெடுகப்போய் தண்டிக்கப்ப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ழ்மைக்கும் கர்த்தருக்குப் பயப்படுதலுக்கும் வரும் பலன் ஐசுவரியமும் மகிமையும் ஜீவனும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றுபாடுள்ளவனுடைய வழியிலே முள்ளுகளும் கண்ணிகளுமுண்டு; தன் ஆத்துமாவைக் காக்கிறவன் அவைகளுக்குத் தூரமாய் விலகிப்போ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ள்ளையானவன் நடக்கவேண்டிய வழியிலே அவனை நடத்து; அவன் முதிர்வயதிலும் அதை விடாத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சுவரியவான் தரித்திரனை ஆளுகிறான்; கடன் வாங்கினவன் கடன் கொடுத்தவனுக்கு அடிம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த்தை விதைக்கிறவன் வருத்தத்தை அறுப்பான்; அவன் உக்கிரத்தின் மிலாறு ஒழ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ுணைக்கண்ணன் ஆசீர்வதிக்கப்படுவான்; அவன் தன் ஆகாரத்தில் தரித்திரனுக்குக் கொட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ியாசக்காரனைத் துரத்திவிடு; அப்பொழுது வாது நீங்கும், விரோதமும் அவமானமும் ஒழி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 இருதயத்தை விரும்புகிறவனுடைய உதடுகள் இனிமையானவைகள்; ராஜா அவனுக்குச் சிநேகிதனா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ஞானத்தைக் காக்கும்; துரோகிகளின் வார்த்தைகளையோ அவர் தாறுமாறாக்க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ெளியிலே சிங்கம், வீதியிலே கொலையுண்பேன் என்று சோம்பேறி சொல்ல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ஸ்திரீகளின் வாய் ஆழமான படுகுழி; கர்த்தருடைய கோபத்திற்கு ஏதுவானவன் அதிலே விழ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ள்ளையின் நெஞ்சில் மதியீனம் ஒட்டியிருக்கும்; அதைத் தண்டனையின் பிரம்பு அவனைவிட்டு அகற்ற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ள்ளையின் நெஞ்சில் மதியீனம் ஒட்டியிருக்கும்; அதைத் தண்டனையின் பிரம்பு அவனைவிட்டு அகற்ற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க்கு அதிகம் உண்டாகத் தரித்திரனை ஒடுக்குகிறவன் தனக்குக் குறைச்சலுண்டாகவே ஐசுவரியவானுக்குக் கொட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க்கு அதிகம் உண்டாகத் தரித்திரனை ஒடுக்குகிறவன் தனக்குக் குறைச்சலுண்டாகவே ஐசுவரியவானுக்குக் கொட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செவியைச் சாய்த்து, ஞானிகளுடைய வார்த்தைகளைக் கேட்டு, என் போதகத்தை உன் இருதயத்தில் வ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உன் உள்ளத்தில் காத்து, அவைகளை உன் உதடுகளில் நிலைத்திருக்கப்பண்ணும்போது, அது இன்ப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ம்பிக்கை கர்த்தர்மேல் இருக்கும்படி, இன்றையதினம் அவைகளை உனக்குத் தெரியப்படுத்த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நம்பிக்கை கர்த்தர்மேல் இருக்கும்படி, இன்றையதினம் அவைகளை உனக்குத் தெரியப்படுத்த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ന്നെ അയച്ചവർക്കും നീ നേരുള്ള മറുപടി കൊണ്ടുപോകേണ്ടതിന്നു നിനക്കു നേരുള്ള മറുപടിയുടെ നിശ്ച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ത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ലോചനയും പരിജ്ഞാനവും അടങ്ങിയ സാരസംഗതികളെ ഞാൻ നിനക്കു എഴുതീ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ളിയവനോടു അവൻ എളിയവനാകകൊണ്ടു കവർച്ച ചെയ്യരുതു; അരിഷ്ടനെ പടിവാതിൽക്കൽവെച്ചു പീഡ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ോവ അവരുടെ വ്യവഹാരം നടത്തും; അവരെ കൊള്ളയിട്ടവരുടെ ജീവനെ കൊള്ള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ോപശീലനോടു സഖിത്വമരുതു; ക്രോധമുള്ള മനുഷ്യനോടുകൂടെ നട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ീ അവന്റെ വഴികളെ പഠിപ്പാനും നിന്റെ പ്രാണൻ കണിയിൽ അകപ്പെടുവാനും സംഗതി 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ീ കയ്യടിക്കുന്നവരുടെ കൂട്ടത്തിലും കടത്തിന്നു ജാമ്യം നില്ക്കുന്നവരുടെ കൂട്ടത്തിലും ആയ്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ീട്ടുവാൻ നിനക്കു വകയില്ലാതെ വന്നിട്ടു നിന്റെ കീഴിൽനിന്നു നിന്റെ മെത്ത എടുത്തുകള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രുത്തുന്നതു എന്തി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ന്റെ പിതാക്കന്മാർ ഇട്ടിരിക്കുന്ന പണ്ടത്തെ അതിർ നീ മാറ്റ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്രവൃത്തിയിൽ സാമർത്ഥ്യമുള്ള പുരുഷനെ നീ കാണുന്നുവോ? അവൻ രാജാക്കന്മാരുടെ മുമ്പിൽ നില്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ചന്മാരുടെ മുമ്പിൽ അവൻ നിൽ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വധിസമ്പത്തിലും സൽകീർത്തിയും വെള്ളിയിലും പൊന്നിലും കൃപയും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ധനവാനും ദരിദ്രനും തമ്മിൽ കാണുന്നു; അവരെ ഒക്കെയും ഉണ്ടാക്കിയവൻ യഹോ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വേകമുള്ളവൻ അനർത്ഥം കണ്ടു ഒളിച്ചുകൊള്ളുന്നു; അല്പബുദ്ധികളോ നേരെ ചെന്നു ചേത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താഴ്മെക്കും യഹോവഭക്തിക്കും ഉള്ള പ്രതിഫലം ധനവും മാനവും ജീ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ക്രന്റെ വഴിയിൽ മുള്ളും കുടുക്കും ഉണ്ടു; തന്റെ പ്രാണനെ സൂക്ഷിക്കുന്നവൻ അവയോടു അകന്ന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ലൻ നടക്കേണ്ടുന്ന വഴിയിൽ അവനെ അഭ്യസിപ്പിക്ക; അവൻ വൃദ്ധനായാലും അതു വിട്ടുമാറ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ധനവാൻ ദരിദ്രന്മാരെ ഭരിക്കുന്നു; കടം മേടിക്കുന്നവൻ കടം കൊടുക്കുന്നവന്നു ദാസ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തികേടു വിതെക്കുന്നവൻ ആപത്തു കൊയ്യും; അവന്റെ കോപത്തിന്റെ വടി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യാകടാക്ഷമുള്ളവൻ അനുഗ്രഹിക്കപ്പെടും; അവൻ തന്റെ ആഹാരത്തിൽനിന്നു അഗതിക്കു കൊടു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രിഹാസിയെ നീക്കിക്കളക; അപ്പോൾ പിണക്കം പോയ്ക്കൊള്ളും; കലഹവും നിന്ദയും നിന്ന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ഹൃദയശുദ്ധി ഇഷ്ടപ്പെടുന്നവന്നു അധരലാവണ്യം ഉണ്ടു; രാജാവു അവന്റെ സ്നേഹിത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യുടെ കണ്ണു പരിജ്ഞാനമുള്ളവനെ കാക്കുന്നു; ദ്രോഹികളുടെ വാക്കോ അവൻ മറ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െളിയിൽ സിംഹം ഉണ്ടു, വീഥിയിൽ എനിക്കു ജീവഹാനി വരും എന്നു മടിയ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രസ്ത്രീയുടെ വായ് ആഴമുള്ള കുഴി ആകുന്നു; യഹോവയാൽ ത്യജിക്കപ്പെട്ടവൻ അതിൽ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ാലന്റെ ഹൃദയത്തോടു ഭോഷത്വം പറ്റിയിരിക്കുന്നു; ശിക്ഷെക്കുള്ള വടി അതിനെ അവന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റ്റ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ദായം ഉണ്ടാക്കേണ്ടതിന്നു എളിയവനെ പീഡിപ്പിക്കുന്നവനും ധനവാന്നു കൊടുക്കുന്ന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്ടുള്ളവന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ജ്ഞാനികളുടെ വചനങ്ങളെ ചെവിചായിച്ചു കേൾക്കുക; എന്റെ പരിജ്ഞാനത്തിന്നു മനസ്സു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യെ നിന്റെ ഉള്ളിൽ സൂക്ഷിക്കുന്നതും നിന്റെ അധരങ്ങളിൽ അവ ഒക്കെയും ഉറെച്ചിരിക്കുന്നതും മനോഹ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്റെ ആശ്രയം യഹോവയിൽ ആയിരിക്കേണ്ടതിന്നു ഞാൻ ഇന്നു നിന്നോടു, നിന്നോടു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ശ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2026-10-20T02:02:32Z</dcterms:created>
  <dcterms:modified xsi:type="dcterms:W3CDTF">2026-10-20T02:02:32Z</dcterms:modified>
  <dc:title>സദൃശവാക്യങ്ങൾ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