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ுடைய கை உன் விரோதிகளின்மேல் உயரும்; உன் சத்துருக்களெல்லாரும் சங்கரிக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சத்துப் பட்டணங்களைச் சங்கரித்து, உன் அரண்களையெல்லாம் நிர்மூலமாக்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னிய வித்தைகள் உன் கையில் இராதபடிக்கு அகற்றுவேன்; நாள் பார்க்கிறவர்கள் உன்னிடத்தில் இல்லாமற்போவா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 விக்கிரகத்தோப்புகளை உன் நடுவில் இராதபடிக்குப் பிடுங்கி, உன் பட்டணங்களை அழ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விகொடாத புறஜாதிகளிடத்திலே கோபத்தோடும் உக்கிரத்தோடும் நீதியைச் சரிக்கட்டுவ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விகொடாத புறஜாதிகளிடத்திலே கோபத்தோடும் உக்கிரத்தோடும் நீதியைச் சரிக்கட்ட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খন, ওহে শক্তিশালী শহর, তোমাদের সৈন্যদের একত্রিত কর| তারা তাদের লাঠি দিয়ে ইস্রাযেলের বিচার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ে আঘা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বৈত্‌লেহম-ইফ্রাথা, তুমি যিহূদার সবচেয়ে ছোট শহর| তোমার পরিবার গোনার পক্ষে খুবই ছোট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়ে “ইস্রাযেলের শাসক” তোমার মধ্য থেকেই বেরিয়ে আসবে| তার উত্পত্তি প্রাচীনকাল থেক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নকাল থে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তএব যতদিন না ঐ স্ত্রীলোকটি তার শিশু, প্রতিশ্রুত রাজাকে জন্ম দেয় ততদিন প্রভু তাঁর লোকেদে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তাদের বাকি ভাইয়েরা ইস্রায়েলের লোকেদের কাছ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ইস্রায়েলের শাসক প্রভুর শক্তির ওপর এবং প্রভু, তার ঈশ্বরের চমত্কার নামের ওপর নির্ভর করব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েষের পালকে খাওয়াবে| সেখানে শান্তি থাকবে| কারণ সেই সমযে তাঁর মহিমা পৃথিবীর শেষ প্রান্ত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খানে শান্তি বিরাজ করবে| হ্যাঁ, অশূরীয় সৈন্যরা আমাদের দেশ আক্রমণ করবে এবং আমাদের দূর্গ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দদলিত করবে| কিন্তু ইস্রাযেলের শাসক সাতজন মেষপালক ও আটজন নেতা মনোনী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একটি তরবারি দিয়ে অশূরীয়দের শাসন করবে| তারা তরবারি হাতে নিয়ে নিম্রোদের দেশ শাসন করবে| 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শাসন করার জন্য তারা তরবারি ব্যবহার করবে| তখন ইস্রায়েলের শাসক আমাদের সেই অশূরীয়দে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বেন; য়ারা আমাদের দেশকে পদদলিত করত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যাকোব পরিবারে বেঁচে থাকা লোকেরা বহু জাতির মধ্যে ছড়িয়ে পড়বে| তারা হবে ঈশ্বরের কাছ থেকে আ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ির বিন্দুর মত য়া কারো ওপর নির্ভর করে না| তারা হবে ঘাসের উপর পড়া বৃষ্টির মতো য়ার কারো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ার প্রযোজন হয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জাতিগণের মধ্যে যাকোব পরিবারের অবশিষ্টাংশ য়ারা, তারা অরণ্যে বন্য জন্তুদের মধ্যে সিংহের ম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ের মধ্যে য়ুব সিংহ য়েমন তাদের তেমনই দেখাবে| য়খন সিংহ তাদের মধ্য দিয়ে যায় তখন সে তার য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হয সেখানে যায়| সে য়দি কোন পশুকে আক্রমণ করে তবে কেউ সেই পশুকে রক্ষা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িষ্টাংশের অবস্থাও ঐরকম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তোমাদের শত্রুদের বিরুদ্ধে তোমাদের হাত তুলবে এবং তাদের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বলেছেন, “সেই সমযে, আমি তোমাদের ঘোড়াগুলোকে নিযে নেব এবং তোমাদের রথগুলো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দের রাজ্য়ের শহরগুলিকে আমি ধ্বংস করব| আমি তোমাদের দুর্গগুলি উপড়ে ফে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আর কোন য়াদু দেখানোর চেষ্টা করবে না| ভবিষ্যত্‌ বলার জন্য়ে তোমরা আর বেশী কাউক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মূর্ত্তিগুলো য়েগুলো তোমরা ভুলভাবে খচিত করেছে সেগুলো আমি ধ্বংস করব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োকে মনে রাখবার জন্য় য়ে পাথরগুলোকে খাড়া করেছ সেগুলো আমি ভেঙ্গে চুরমার করে দেব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গড়া আর কোন জিনিসই তোমরা পূজ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ূজার নিমিত্ত আশেরার খুঁটিগুলোকে আমি ধ্বংস করব| আমি তোমাদের শহরগুলি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ছু জাতি আমাকে মানতে অস্বীকার করে| তাই ঐ জাতিগুলির বিরুদ্ধে আমি আমার ক্রোধ দেখাব এবং প্রতিশ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2026-10-21T04:47:21Z</dcterms:created>
  <dcterms:modified xsi:type="dcterms:W3CDTF">2026-10-21T04:47:21Z</dcterms:modified>
  <dc:title>মীখা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