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சகோதரரே, நீங்கள் எவைகளை அறியவேண்டுமென்றிருக்கிறேனென்றால்; நம்முடைய பிதாக்களெல்லாரும் மேகத்துக்குக் கீழாயிருந்தார்கள், எல்லாரும் சமுத்திரத்தின் வழியாய் நடந்துவ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சகோதரரே, நீங்கள் எவைகளை அறியவேண்டுமென்றிருக்கிறேனென்றால்; நம்முடைய பிதாக்களெல்லாரும் மேகத்துக்குக் கீழாயிருந்தார்கள், எல்லாரும் சமுத்திரத்தின் வழியாய் நடந்துவ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்லாரும் மோசேக்குள்ளாக மேகத்தினாலும் சமுத்திரத்தினாலும் ஞானஸ்நானம்பண்ணப்பட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ல்லாவற்றையும் அநுபவிக்க எனக்கு அதிகாரமுண்டு, ஆகிலும் எல்லாம் தகுதியாயிராது; எல்லாவற்றையும் அநுபவிக்க எனக்கு அதிகாரமுண்டு, ஆகிலும் எல்லாம் பக்திவிருத்தியை உண்டாக்கா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ல்லாவற்றையும் அநுபவிக்க எனக்கு அதிகாரமுண்டு, ஆகிலும் எல்லாம் தகுதியாயிராது; எல்லாவற்றையும் அநுபவிக்க எனக்கு அதிகாரமுண்டு, ஆகிலும் எல்லாம் பக்திவிருத்தியை உண்டாக்கா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ல்லாரும் ஒரே ஞானபோஜனத்தைப் புசித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ஒவ்வொருவனும் தன் சுயபிரயோஜனத்தைத் தேடாமல், பிறனுடைய பிரயோஜனத்தைத் தேடக்கடவ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ஒவ்வொருவனும் தன் சுயபிரயோஜனத்தைத் தேடாமல், பிறனுடைய பிரயோஜனத்தைத் தேடக்கடவ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ல்லாரும் ஒரே ஞானபானத்தைக் குடித்தார்கள். எப்படியெனில், அவர்களோடேகூடச் சென்ற ஞானக்கன்மலையின் தண்ணீரைக் குடித்தார்கள்; அந்தக் கன்மலை கிறிஸ்துவ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ல்லாரும் ஒரே ஞானபானத்தைக் குடித்தார்கள். எப்படியெனில், அவர்களோடேகூடச் சென்ற ஞானக்கன்மலையின் தண்ணீரைக் குடித்தார்கள்; அந்தக் கன்மலை கிறிஸ்துவ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ிருந்தும், அவர்களில் அதிகமானபேர்களிடத்தில் தேவன் பிரியமாயிருந்ததில்லை, ஆதலால் வனாந்தரத்திலே அவர்கள் அழிக்கப்பட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டையிலே விற்கப்படுகிற எதையும் வாங்கிப் புசியுங்கள்; மனச்சாட்சியினிமித்தம் நீங்கள் ஒன்றையும் விசாரிக்கவேண்டியத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டையிலே விற்கப்படுகிற எதையும் வாங்கிப் புசியுங்கள்; மனச்சாட்சியினிமித்தம் நீங்கள் ஒன்றையும் விசாரிக்கவேண்டியத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ூமியும் அதின் நிறைவும், கர்த்தருடைய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ன்றியும் அவிசுவாசிகளில் ஒருவன் உங்களை விருந்துக்கு அழைக்கும்போது, போக உங்களுக்கு மனதிருந்தால், மனச்சாட்சியினிமித்தம் ஒன்றையும் விசாரியாமல், உங்கள் முன் வைக்கப்படுகிற எதையும் புசிய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ன்றியும் அவிசுவாசிகளில் ஒருவன் உங்களை விருந்துக்கு அழைக்கும்போது, போக உங்களுக்கு மனதிருந்தால், மனச்சாட்சியினிமித்தம் ஒன்றையும் விசாரியாமல், உங்கள் முன் வைக்கப்படுகிற எதையும் புசிய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யினும் இது விக்கிரகங்களுக்குப் படைக்கப்பட்டதென்று ஒருவன் உங்களுக்குச் சொன்னால், அப்படி அறிவித்தவனிமித்தமும் மனச்சாட்சியினிமித்தமும் புசியாதிருங்கள், பூமியும் அதின் நிறைவும் கர்த்தருடைய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யினும் இது விக்கிரகங்களுக்குப் படைக்கப்பட்டதென்று ஒருவன் உங்களுக்குச் சொன்னால், அப்படி அறிவித்தவனிமித்தமும் மனச்சாட்சியினிமித்தமும் புசியாதிருங்கள், பூமியும் அதின் நிறைவும் கர்த்தருடைய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யினும் இது விக்கிரகங்களுக்குப் படைக்கப்பட்டதென்று ஒருவன் உங்களுக்குச் சொன்னால், அப்படி அறிவித்தவனிமித்தமும் மனச்சாட்சியினிமித்தமும் புசியாதிருங்கள், பூமியும் அதின் நிறைவும் கர்த்தருடைய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ன்னுடைய மனச்சாட்சியைக்குறித்து நான் இப்படிச் சொல்லாமல், மற்றொருவனுடைய மனச்சாட்சியைக் குறித்தே சொல்லுகிறேன். என் சுயாதீனம் மற்றொருவனுடைய மனச்சாட்சியினாலே குற்றமாய் எண்ணப்படவேண்டுவதென்ன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ன்னுடைய மனச்சாட்சியைக்குறித்து நான் இப்படிச் சொல்லாமல், மற்றொருவனுடைய மனச்சாட்சியைக் குறித்தே சொல்லுகிறேன். என் சுயாதீனம் மற்றொருவனுடைய மனச்சாட்சியினாலே குற்றமாய் எண்ணப்படவேண்டுவதென்ன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ேலும் நான் அதை ஸ்தோத்திரிப்புடனே அநுபவித்தால், ஸ்தோத்திரித்து அநுபவிக்கிற பொருளைக்குறித்து நான் தூஷிக்கப்படுவானேன்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ேலும் நான் அதை ஸ்தோத்திரிப்புடனே அநுபவித்தால், ஸ்தோத்திரித்து அநுபவிக்கிற பொருளைக்குறித்து நான் தூஷிக்கப்படுவானேன்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இச்சித்ததுபோல நாமும் பொல்லாங்கானவைகளை இச்சியாதபடிக்கு, இவைகள் நமக்குத் திருஷ்டாந்தங்களாயி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இச்சித்ததுபோல நாமும் பொல்லாங்கானவைகளை இச்சியாதபடிக்கு, இவைகள் நமக்குத் திருஷ்டாந்தங்களாயி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ையால் நீங்கள் புசித்தாலும், குடித்தாலும், எதைச் செய்தாலும், எல்லாவற்றையும் தேவனுடைய மகிமைக்கென்று செய்ய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என் சுயபிரயோஜனத்தைத் தேடாமல், அநேகருடைய பிரயோஜனத்தைத் தேடி, அவர்கள் இரட்சிக்கப்படும்படிக்கு, எவ்விதத்திலும் எல்லாருக்கும் பிரியமாய் நடக்கிறதுபோல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னங்கள் புசிக்கவும் குடிக்கவும் உட்கார்ந்து விளையாடவும் எழுந்திருந்தார்களென்று எழுதியிருக்கிறபடி, அவர்களில் சிலர் விக்கிரகாராதனைக்காரர் ஆனதுபோல நீங்களும் ஆகாதிர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னங்கள் புசிக்கவும் குடிக்கவும் உட்கார்ந்து விளையாடவும் எழுந்திருந்தார்களென்று எழுதியிருக்கிறபடி, அவர்களில் சிலர் விக்கிரகாராதனைக்காரர் ஆனதுபோல நீங்களும் ஆகாதிர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ங்களும் யூதருக்கும், கிரேக்கருக்கும், தேவனுடைய சபைக்கும் இடறலற்றவர்களாயிர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ங்களும் யூதருக்கும், கிரேக்கருக்கும், தேவனுடைய சபைக்கும் இடறலற்றவர்களாயிர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ங்களும் யூதருக்கும், கிரேக்கருக்கும், தேவனுடைய சபைக்கும் இடறலற்றவர்களாயிர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ில் சிலர் வேசித்தனம்பண்ணி, ஒரேநாளில் இருபத்துமூவாயிரம் பேர் விழுந்துபோனார்கள்; அதுபோல நாமும் வேசித்தனம்பண்ணாதிருப்போம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ில் சிலர் வேசித்தனம்பண்ணி, ஒரேநாளில் இருபத்துமூவாயிரம் பேர் விழுந்துபோனார்கள்; அதுபோல நாமும் வேசித்தனம்பண்ணாதிருப்போம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ில் சிலர் கிறிஸ்துவைப் பரீட்சைபார்த்து, பாம்புகளால் அழிக்கப்பட்டார்கள்; அதுபோல நாமும் கிறிஸ்துவைப் பரீட்சைபாராதிருப்போம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ில் சிலர் கிறிஸ்துவைப் பரீட்சைபார்த்து, பாம்புகளால் அழிக்கப்பட்டார்கள்; அதுபோல நாமும் கிறிஸ்துவைப் பரீட்சைபாராதிருப்போம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ில் சிலர் முறுமுறுத்து, சங்காரக்காரனாலே அழிக்கப்பட்டார்கள்; அதுபோல நீங்களும் முறுமுறுக்காதிர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ில் சிலர் முறுமுறுத்து, சங்காரக்காரனாலே அழிக்கப்பட்டார்கள்; அதுபோல நீங்களும் முறுமுறுக்காதிர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ைகளெல்லாம் திருஷ்டாந்தங்களாக அவர்களுக்குச் சம்பவித்தது; உலகத்தின் முடிவுகாலத்திலுள்ள நமக்கு எச்சரிப்புண்டாக்கும்படி எழுதப்பட்டும் இருக்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ைகளெல்லாம் திருஷ்டாந்தங்களாக அவர்களுக்குச் சம்பவித்தது; உலகத்தின் முடிவுகாலத்திலுள்ள நமக்கு எச்சரிப்புண்டாக்கும்படி எழுதப்பட்டும் இருக்கி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யிருக்க, தன்னை நிற்கிறவனென்று எண்ணுகிறவன் விழாதபடிக்கு எச்சரிக்கையாயிருக்கக்கடவ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னுஷருக்கு நேரிடுகிற சோதனையேயல்லாமல் வேறே சோதனை உங்களுக்கு நேரிடவில்லை. தேவன் உண்மையுள்ளவராயிருக்கிறார்; உங்கள் திராணிக்கு மேலாக நீங்கள் சோதிக்கப்படுகிறதற்கு அவர் இடங்கொடாமல், சோதனையைத் தாங்கத்தக்கதாக, சோதனையோடுகூட அதற்குத் தப்பிக்கொள்ளும்படியான போக்கையும் உண்டாக்குவ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னுஷருக்கு நேரிடுகிற சோதனையேயல்லாமல் வேறே சோதனை உங்களுக்கு நேரிடவில்லை. தேவன் உண்மையுள்ளவராயிருக்கிறார்; உங்கள் திராணிக்கு மேலாக நீங்கள் சோதிக்கப்படுகிறதற்கு அவர் இடங்கொடாமல், சோதனையைத் தாங்கத்தக்கதாக, சோதனையோடுகூட அதற்குத் தப்பிக்கொள்ளும்படியான போக்கையும் உண்டாக்குவ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னுஷருக்கு நேரிடுகிற சோதனையேயல்லாமல் வேறே சோதனை உங்களுக்கு நேரிடவில்லை. தேவன் உண்மையுள்ளவராயிருக்கிறார்; உங்கள் திராணிக்கு மேலாக நீங்கள் சோதிக்கப்படுகிறதற்கு அவர் இடங்கொடாமல், சோதனையைத் தாங்கத்தக்கதாக, சோதனையோடுகூட அதற்குத் தப்பிக்கொள்ளும்படியான போக்கையும் உண்டாக்குவ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எனக்குப் பிரியமானவர்களே, விக்கிரகாராதனைக்கு விலகி ஓடுங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ைப் புத்திமான்களென்று எண்ணிப் பேசுகிறேன்: நான் சொல்லுகிறதை நீங்களே நிதானித்துப் பாருங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ைப் புத்திமான்களென்று எண்ணிப் பேசுகிறேன்: நான் சொல்லுகிறதை நீங்களே நிதானித்துப் பாருங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ம் ஆசீர்வதிக்கிற ஆசீர்வாதத்தின் பாத்திரம் கிறிஸ்துவினுடைய இரத்தத்தின் ஐக்கியமாயிருக்கிறதல்லவா? நாம் பிட்கிற அப்பம் கிறிஸ்துவினுடைய சரீரத்தின் ஐக்கியமாயிருக்கிறதல்லவா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ம் ஆசீர்வதிக்கிற ஆசீர்வாதத்தின் பாத்திரம் கிறிஸ்துவினுடைய இரத்தத்தின் ஐக்கியமாயிருக்கிறதல்லவா? நாம் பிட்கிற அப்பம் கிறிஸ்துவினுடைய சரீரத்தின் ஐக்கியமாயிருக்கிறதல்லவா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 ஒரே அப்பத்தில் நாமெல்லாரும் பங்குபெறுகிறபடியால், அநேகரான நாம் ஒரே அப்பமும் ஒரே சரீரமுமாயிருக்கிறோ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 ஒரே அப்பத்தில் நாமெல்லாரும் பங்குபெறுகிறபடியால், அநேகரான நாம் ஒரே அப்பமும் ஒரே சரீரமுமாயிருக்கிறோ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ாம்சத்தின்படியான இஸ்ரவேலரைப் பாருங்கள்; பலிகளைப் புசிக்கிறவர்கள் பலிபீடத்தோடே ஐக்கியமாயிருக்கிறார்களல்லவா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ாம்சத்தின்படியான இஸ்ரவேலரைப் பாருங்கள்; பலிகளைப் புசிக்கிறவர்கள் பலிபீடத்தோடே ஐக்கியமாயிருக்கிறார்களல்லவா?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யிருக்க, விக்கிரகம் ஒருபொருளென்றும், விக்கிரகத்துக்குப் படைக்கப்பட்டது ஒரு பொருளென்றும் நான் சொல்லுகிறேனோ?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யிருக்க, விக்கிரகம் ஒருபொருளென்றும், விக்கிரகத்துக்குப் படைக்கப்பட்டது ஒரு பொருளென்றும் நான் சொல்லுகிறேனோ?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ஞ்ஞானிகள் பலியிடுகிறவைகளை தேவனுக்கு அல்ல, பேய்களுக்கே பலியிடுகிறார்களென்று சொல்லுகிறேன்; நீங்கள் பேய்களோடே ஐக்கியமாயிருக்க எனக்கு மனதில்லை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ஞ்ஞானிகள் பலியிடுகிறவைகளை தேவனுக்கு அல்ல, பேய்களுக்கே பலியிடுகிறார்களென்று சொல்லுகிறேன்; நீங்கள் பேய்களோடே ஐக்கியமாயிருக்க எனக்கு மனதில்லை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கர்த்தருடைய பாத்திரத்திலும் பேய்களுடைய பாத்திரத்திலும் பானம்பண்ணக்கூடாதே; நீங்கள் கர்த்தருடைய போஜனபந்திக்கும் பேய்களுடைய போஜனபந்திக்கும் பங்குள்ளவர்களாயிருக்கக்கூடாதே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கர்த்தருடைய பாத்திரத்திலும் பேய்களுடைய பாத்திரத்திலும் பானம்பண்ணக்கூடாதே; நீங்கள் கர்த்தருடைய போஜனபந்திக்கும் பேய்களுடைய போஜனபந்திக்கும் பங்குள்ளவர்களாயிருக்கக்கூடாதே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ம் கர்த்தருக்கு எரிச்சலை மூட்டலாமா? அவரிலும் நாம் பலவான்களா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4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ભાઈઓ અને બહેનો, આપણા પૂર્વજો કે જે મૂસાને અનુસરેલા તેઓને સાથે શું બન્યું હતું, તે તમે જાણો ત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ઈચ્છું છું. તેઓ બધા એક વાદળ નીચે હતા અને તેઓ દરિયો પસાર કરી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મૂસામાં તે બધાજ લોકો વાદળ અને દરિયામાં બાપ્તિસ્મા પામ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હા, “બધી જ વસ્તુઓ મંજૂર છે.” પણ બધી જ વસ્તુઓ સારી નથી. હા. “બધી જ વસ્તુની પરવાનગી છે.” પરંત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ટલીક વસ્તુઓ બીજાઓને વધારે શક્તિશાળી બનવામાં ઉપયોગી થત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ઓ બધાએ એ જ આત્મિક અન્ન ખાધ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કોઈ પણ વ્યક્તિએ માત્ર તેની જાતને જ મદદરુંપ થાય તેવું કરવાનો પ્રયાસ ન કરવો જોઈએ. અન્યને મદદરું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ાય તેવું કરવાનો તેણે પ્રયત્ન કરવો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ઓ બધાએ એક સમાન આત્મિક પીણું પીધું હતું. તેઓએ તેઓની સાથે રહેલા આત્મિક ખડકમાંથી પીણું પીધ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ખડક ખ્રિસ્ત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રંતુ દેવ મોટા ભાગના લોકોથી સંતુષ્ટ ન હતો. તેઓને રણપ્રદેશમાં મારી નાખવામાં આ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જે કઈ બજારમાં માંસ વેચાતું હોય તે પ્રેરબુદ્ધિથી આત્મા કહે કે તે તમારે ખાવાને યોગ્ય હોય તો કોઈ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શ્ન તે માંસ વિષે પૂછયા વિના ખ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મે તે ખાઈ શકો કારણ કે, “પૃથ્વી અને પૃથ્વીની અંદરની દરેક વસ્તુ પ્રભુન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વ્યક્તિ કે જે વિશ્વાસી નથી તે તમને તેની સાથે જમવાનું આમંત્રણ આપે. જો તમે જવા ઈચ્છતા હો તો ત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ગળ જે કઈ મૂકવામાં આવે તે તમે જમો. તમારા મતે અમુક વસ્તુ ખાવી યોગ્ય છે તે દર્શાવવા પ્રશ્નો ન પૂ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પરંતુ એક વ્યક્તિ જો તમને કહે, “કે આ ખોરાક મૂર્તિને ઘરવામાં આવેલો હતો.” તો તે ખોરાક ખાશો નહિ.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ાશો નહિ. શા માટે? કારણ કે તમને જે વ્યક્તિએ કહ્યું તેના વિશ્વાસને તમે આંચ પહોંચાડવા નથી માગતા.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જ સમયે, લોકો માને છે કે અર્પણ કરેલું ખાવું તે ખોટ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હું એમ નથી કહેતો કે તમારા મતે તે ખોટું છે. પરંતુ અન્ય વ્યક્તિ માને છે કે તે ખોટું છે. આ એક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ે હું તે માંસ ન ખાઉ. મારી પોતાની સ્વતંત્રતા અન્ય વ્યક્તિ વિચારે તે રીતે મૂલવાવી ન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હું ત્ર્ક્ષણી થઈને ભોજન જમું છું. અને તેથી જે વસ્તુ માટે હું દેવનો ત્ર્ક્ષણી છું તેના માટ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ટીકાને પાત્ર થવા નથી માગ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આ બાબતો જે બની તે આપણા માટે ઉદાહરણરૂપ છે. આ ઉદાહરણોએ આપણને પેલા લોકોની જેમ દુષ્ટ કામો કરવ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ચ્છામાંથી રોકવા જોઈએ, જે તે લોકોએ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તેથી તમે ખાઓ કે તમે પીવો કે તમે જે કઈ કરો, તે દેવના મહિમા માટે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એવું કઈ પણ ન કરો કે જે બીજા લોકોને અનિષ્ટ કરવા માટે પ્રેરે-યહૂદિઓ, ગ્રીકો અથવા દેવની મંડળી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મૂર્તિઓની ઉપાસના ન કરશો જેમ પેલા લોકોએ કરેલી. એવું શાસ્ત્રલેખમાં લખેલું છે કે: “લોકો ખાવા-પી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નીચે બેઠા. લોકો નૃત્ય માટે ઊભા થય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હું તેમ જ કરું છું. હું પ્રત્યેક વ્યક્તિને દરેક રીતે પ્રસન્ન કરવાનો પ્રયત્ન કરું છું. જે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સારું છે તે કરવાનો પ્રયત્ન નથી કરતો. હું મોટા ભાગના લોકો માટે જે સારું છે તે કરવાનો પ્રયત્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ું છું, કે જેથી તેમનું તારણ 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આપણે વ્યભિચારના પાપો જે તેમાંના કેટલાએક લોકોએ કર્યા તે નહિ કરવા જોઈએ. તેઓના પાપોને કારણે એક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િવસમાં તેઓમાંના 23,000 લોકો મૃત્યુ પામ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ઓમાંના કેટલાએકે જેમ કર્યુ તેમ આપણે પ્રભુનું પરીક્ષણ ન કરવું જોઈએ. તેઓ સર્પો દ્વારા મૃત્ય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મ્યા કારણ કે તેઓએ પ્રભુનું પરીક્ષણ કર્યુ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અને તેઓમાંના કેટલાએક લોકોએ ફરિયાદ કરેલી તેમ ન કરો. તે લોકોને જે વિનાશકર્તા છે એવા દૂત દ્વ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મારી નાખવામાં આવેલ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જે ઘટનાઓ પેલા લોકો સાથે ઘટી હતી તે ઉદાહરણરુંપ છે. અને તે બાબતો આપણા માટે ચેતવણીરૂપે લખાઈ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ણે એવા સમયગાળામાં અત્યારે રહીએ છીએ કે જ્યારે ભૂતકાળના દરેક ઈતિહાસની સમાપ્તિને આરે આવી પહોંચ્ચ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થી જે વ્યક્તિ માને છે કે તે સ્થિર ઊભો રહી શકે છે તેણે નીચે પડી ન જવાય તેની સંભાળ રાખવી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બધા લોકો પર જે પરીક્ષણ આવે છે તે જ પરીક્ષણો તમારા પર પણ આવે છે. પરંતુ તમે દેવમાં ભરોસો રાખી શ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. તમારી સહનશક્તિની સીમા બહાર તે તમને વધારે પરીક્ષણમાં પડવા દેશે નહિ. પરંતુ જ્યારે તમે પરીક્ષણ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ો, ત્યારે તે પરીક્ષણમાંથી છટકવા માટેનો રસ્તો પણ દેવ જ તમને બતાવશે, તેથી તમે સહન કરી શક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થી મારા પ્રિય મિત્રો, મૂર્તિપૂજાથી દૂર રહ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મે બુદ્ધિશાળી લોકો છો એમ માનીને હું તમારી સાથે વાતચીત કરી રહ્યો છું; હું જે કઈ કહી રહ્યો છું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તમારી જાતે જ મૂલ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આશીર્વાદનો પ્યાલો કે જેને માટે આપણે આભારી છીએ, તે ખ્રિસ્તના રક્તના સહભાગી થવા માટે છે, ખરુંન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રોટલી કે જે આપણે તોડીએ છે તે ખ્રિસ્તના શરીરના સહભાગી થવા માટે છે, ખરુંન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રોટલીનો ત્યાં એક જ ટુકડો છે, અને આપણે ઘણા માણસો છીએ. પરંતુ આપણે બધા તે એક રોટલીના ટુકડ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હેંચીએ છીએ. તેથી ખરેખર તો આપણે એક શરીર જ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ઈસ્રાએલના લોકો વિષે વિચાર કરો. એ લોકો કે જે વેદી પર ચડાવેલા યજ્ઞાર્પણો ખાય છે. તેઓ વેદી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ગીદાર છે, શું તેઓ આમ નથી કરત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હું એમ કહેવા નથી માગતો કે મૂર્તિને ચડાવેલું નૈવેદ કોઈ મહત્વની વસ્તુ છે અને મૂર્તિ કઈક છે એવું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જરાપણ કહેવા નથી માગતો. ન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રંતુ હું કહું છું કે મૂર્તિને લોકો જે વસ્તુઓનું બલિદાન ચડાવે છે તે તો ભૂતપિશાચોને ચડાવેલ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લિદાન છે, નહિ કે દેવને, અને ભૂતપિશાચો સાથે કોઈ પણ બાબતમાં તમારી ભાગીદારી હું ઈચ્છ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મે પ્રભુના પ્યાલા સાથે ભૂતપિશાચોનો પ્યાલો પી શક્તા નથી. તમે પ્રભુના તેમ જ ભૂતપિશાચોના મેજ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હભાગી થઈ શક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શું આપણે પ્રભુને ઈર્ષ્યાળુ બનાવવા માગીએ છીએ? શું આપણે તેનાથી વધુ જોરાવર છીએ? ન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2026-10-21T07:53:38Z</dcterms:created>
  <dcterms:modified xsi:type="dcterms:W3CDTF">2026-10-21T07:53:38Z</dcterms:modified>
  <dc:title>૧ કરિંથીઓને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