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சேக்கியா ராஜா அரசாண்ட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, அவைகளைப் பிடித்துக்கொண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சேக்கியா ராஜா அரசாண்ட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, அவைகளைப் பிடித்துக்கொ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சீரியா ராஜா லாகீலிருந்து ரப்சாக்கேயைப் பெரிய சேனையோடே எருசலேமுக்கு எசேக்கியா ராஜாவினிடத்தில் அனுப்பினான்; அவன் வந்து வண்ணார் துறையின் வழியிலுள்ள மேல்குளத்துச் சாலகத்தண்டையிலே நி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சீரியா ராஜா லாகீலிருந்து ரப்சாக்கேயைப் பெரிய சேனையோடே எருசலேமுக்கு எசேக்கியா ராஜாவினிடத்தில் அனுப்பினான்; அவன் வந்து வண்ணார் துறையின் வழியிலுள்ள மேல்குளத்துச் சாலகத்தண்டையிலே நி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ல்க்கியாவின் குமாரனாகிய எலியாக்கீம் என்னும் அரமனை விசாரிப்புக்காரனும் செப்னா என்னும் சம்பிரதியும், ஆசாப்பின் குமாரனாகிய யோவாக் என்னும் கணக்கனும் அவனிடத்திற்குப் புறப்பட்டுப்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ல்க்கியாவின் குமாரனாகிய எலியாக்கீம் என்னும் அரமனை விசாரிப்புக்காரனும் செப்னா என்னும் சம்பிரதியும், ஆசாப்பின் குமாரனாகிய யோவாக் என்னும் கணக்கனும் அவனிடத்திற்குப் புறப்பட்டுப்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ப்சாக்கே அவர்களை நோக்கி: அசீரியா ராஜாவாகிய மகா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ப்சாக்கே அவர்களை நோக்கி: அசீரியா ராஜாவாகிய மகா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ுத்தத்துக்கு மந்திராலோசனையும் வல்லமையும் உண்டென்று சொல்லுகிறாயே, அது வாய்ப்பேச்சேயன்றி வேறல்ல; நீ என்னை விரோதிக்கும்படி யார்மேல் நம்பிக்கை வைத்திருக்கிறாய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ருவிப்போம்; எகிப்தின் ராஜாவாகிய பார்வோன் தன்னை நம்புகிற யாவருக்கும் அப்படியே இர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ருவிப்போம்; எகிப்தின் ராஜாவாகிய பார்வோன் தன்னை நம்புகிற யாவருக்கும் அப்படியே இர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ன்னிடத்தில்: நாங்கள் எங்கள் தேவனாகிய கர்த்தரை நம்புகிறோம் என்று சொல்வாயாகில், அவருடைய மேடைகளையும் அவருடைய பலிபீடங்களையும் அல்லவோ எசேக்கியா அகற்றி, யூதாவையும், எருசலேமையும் நோக்கி: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ன்னிடத்தில்: நாங்கள் எங்கள் தேவனாகிய கர்த்தரை நம்புகிறோம் என்று சொல்வாயாகில், அவருடைய மேடைகளையும் அவருடைய பலிபீடங்களையும் அல்லவோ எசேக்கியா அகற்றி, யூதாவையும், எருசலேமையும் நோக்கி: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ன்னிடத்தில்: நாங்கள் எங்கள் தேவனாகிய கர்த்தரை நம்புகிறோம் என்று சொல்வாயாகில், அவருடைய மேடைகளையும் அவருடைய பலிபீடங்களையும் அல்லவோ எசேக்கியா அகற்றி, யூதாவையும், எருசலேமையும் நோக்கி: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 இரண்டாயிரம் குதிரைகளைக் கொடுப்பேன்; நீ அவைகள்மேல் ஏறத்தக்கவர்களைச் சம்பாதிக்கக்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 இரண்டாயிரம் குதிரைகளைக் கொடுப்பேன்; நீ அவைகள்மேல் ஏறத்தக்கவர்களைச் சம்பாதிக்கக்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ூறாதேபோனால், நீ என் ஆண்டவனுடைய ஊழியக்காரரில் ஒரே ஒரு தலைவனுடைய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ூறாதேபோனால், நீ என் ஆண்டவனுடைய ஊழியக்காரரில் ஒரே ஒரு தலைவனுடைய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கர்த்தருடைய கட்டளையில்லாமல் இந்தத் தேசத்தை அழிக்க வந்தேனோ? இந்தத் தேசத்துக்கு விரோதமாய்ப் போய் அதை அழித்துப்போடு என்று கர்த்தர் என்னோடே சொன்னாரே என்று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கர்த்தருடைய கட்டளையில்லாமல் இந்தத் தேசத்தை அழிக்க வந்தேனோ? இந்தத் தேசத்துக்கு விரோதமாய்ப் போய் அதை அழித்துப்போடு என்று கர்த்தர் என்னோடே சொன்னாரே என்று 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லியாக்கீமும் செப்னாவும் யோவாகும், ரப்சாக்கேயைப் பார்த்து: உம்முடைய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லியாக்கீமும் செப்னாவும் யோவாகும், ரப்சாக்கேயைப் பார்த்து: உம்முடைய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ரப்சாக்கே உங்களோடுங்கூடத் தங்கள் மலத்தைத் தின்னவும், தங்கள் நீரைக் குடிக்கவும், அலங்கத்திலே தங்கியிருக்கிற புருஷரண்டக்கே அல்லாமல், உன் ஆண்டவனண்டைக்கும், உன்னண்டைக்குமா என் ஆண்டவன் இந்த வார்த்தைகளைப்பேச என்னை அனுப்பினார் என்று சொல்ல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ரப்சாக்கே உங்களோடுங்கூடத் தங்கள் மலத்தைத் தின்னவும், தங்கள் நீரைக் குடிக்கவும், அலங்கத்திலே தங்கியிருக்கிற புருஷரண்டக்கே அல்லாமல், உன் ஆண்டவனண்டைக்கும், உன்னண்டைக்குமா என் ஆண்டவன் இந்த வார்த்தைகளைப்பேச என்னை அனுப்பினார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ரப்சாக்கே உங்களோடுங்கூடத் தங்கள் மலத்தைத் தின்னவும், தங்கள் நீரைக் குடிக்கவும், அலங்கத்திலே தங்கியிருக்கிற புருஷரண்டக்கே அல்லாமல், உன் ஆண்டவனண்டைக்கும், உன்னண்டைக்குமா என் ஆண்டவன் இந்த வார்த்தைகளைப்பேச என்னை அனுப்பினார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ப்சாக்கே நின்றுகொண்டு யூதபாஷையிலே உரத்தசத்தமாய்: அசீரியா ராஜாவாகிய மகா ராஜாவுடைய வார்த்தைகளைக் கேள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ப்சாக்கே நின்றுகொண்டு யூதபாஷையிலே உரத்தசத்தமாய்: அசீரியா ராஜாவாகிய மகா ராஜாவுடைய வார்த்தைகளைக் கேள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உங்களை வஞ்சியாதபடி பாருங்கள்; அவன் உங்களைத் தப்புவிக்கமாட்ட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ம்மை நிச்சயமாய்த் தப்புவிப்பார், இந்த நகரம் அசீரியா ராஜாவின் கையில் ஒப்புக்கொடுக்கப்படுவதில்லை என்று சொல்லி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ம்மை நிச்சயமாய்த் தப்புவிப்பார், இந்த நகரம் அசீரியா ராஜாவின் கையில் ஒப்புக்கொடுக்கப்படுவதில்லை என்று சொல்லி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ொல்லைக் கேளாதிருங்கள் அசீரியா ராஜா சொல்லுகிறதாவது: நீங்கள் என்னோடே ராஜியாகி, காணிக்கையோடே என்னிடத்தில் வா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ொல்லைக் கேளாதிருங்கள் அசீரியா ராஜா சொல்லுகிறதாவது: நீங்கள் என்னோடே ராஜியாகி, காணிக்கையோடே என்னிடத்தில் வா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ொல்லைக் கேளாதிருங்கள் அசீரியா ராஜா சொல்லுகிறதாவது: நீங்கள் என்னோடே ராஜியாகி, காணிக்கையோடே என்னிடத்தில் வா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ந்து, உங்களைத் தானியமும் திராட்சத்தோட்டமுமுள்ள தேசமும், அப்பமும் திராட்சரசமுமுள்ள தேசமுமாகிய உங்கள் தேசத்துக்கு ஒப்பான தேசத்துக்கு அழைத்துக்கொண்டுபோகுமளவும், அவனவன் தன் தன் திராட்சச்செடியின் கனியையும், தன் தன் அத்திமரத்தின் கனியையும் புசித்து, அவனவன் தன் தன் கிணற்றின் தண்ணீரைக் குடிய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ந்து, உங்களைத் தானியமும் திராட்சத்தோட்டமுமுள்ள தேசமும், அப்பமும் திராட்சரசமுமுள்ள தேசமுமாகிய உங்கள் தேசத்துக்கு ஒப்பான தேசத்துக்கு அழைத்துக்கொண்டுபோகுமளவும், அவனவன் தன் தன் திராட்சச்செடியின் கனியையும், தன் தன் அத்திமரத்தின் கனியையும் புசித்து, அவனவன் தன் தன் கிணற்றின் தண்ணீரைக் குடிய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ந்து, உங்களைத் தானியமும் திராட்சத்தோட்டமுமுள்ள தேசமும், அப்பமும் திராட்சரசமுமுள்ள தேசமுமாகிய உங்கள் தேசத்துக்கு ஒப்பான தேசத்துக்கு அழைத்துக்கொண்டுபோகுமளவும், அவனவன் தன் தன் திராட்சச்செடியின் கனியையும், தன் தன் அத்திமரத்தின் கனியையும் புசித்து, அவனவன் தன் தன் கிணற்றின் தண்ணீரைக் குடிய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நம்மைத் தப்புவிப்பாரென்று உங்களைப் போதனைசெய்ய எசேக்கியாவுக்குச் செவிகொடாதிருங்கள்; ஜாதிகளுடைய தேவர்களில் யாராவது தங்கள் தேசத்தை அசீரியா ராஜாவின் கைக்கு தப்புவித்ததுண்ட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ாத் அர்பாத் பட்டணங்களின் தேவர்கள் எங்கே? செப்பர்வாயீம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ாத் அர்பாத் பட்டணங்களின் தேவர்கள் எங்கே? செப்பர்வாயீம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ருசலேமை என் கைக்குத் தப்புவிப்பார் என்பதற்கு அந்தத்தேசங்களுடைய எல்லாத் தேவர்களுக்குள்ளும் தங்கள் தேசத்தை என் கைக்குத் தப்புவித்தவர் யார் என்று ராஜா சொல்லுகிறார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ருசலேமை என் கைக்குத் தப்புவிப்பார் என்பதற்கு அந்தத்தேசங்களுடைய எல்லாத் தேவர்களுக்குள்ளும் தங்கள் தேசத்தை என் கைக்குத் தப்புவித்தவர் யார் என்று ராஜா சொல்லுகிறார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ோ அவனுக்கு ஒருவார்த்தைய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ோ அவனுக்கு ஒருவார்த்தைய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வஸ்திரங்களைக் கிழித்துக்கொண்டு, எசேக்கியாவினிடத்தில் வந்து, அப்சாக்கேயின் வார்த்தைகளை அவனுக்கு அறிவி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வஸ்திரங்களைக் கிழித்துக்கொண்டு, எசேக்கியாவினிடத்தில் வந்து, அப்சாக்கேயின் வார்த்தைகளை அவனுக்கு அறிவி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வஸ்திரங்களைக் கிழித்துக்கொண்டு, எசேக்கியாவினிடத்தில் வந்து, அப்சாக்கேயின் வார்த்தைகளை அவனுக்கு அறிவ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హిజ్కియా రాజుయొక్క పదునాలుగవ సంవత్సర మున అష్షూరురాజైన సన్హెరీబు యూదా దేశములోని ప్రాకారమ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లన్నిటిమీదికి వచ్చి వాటిని పట్ట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తట అష్షూరు రాజు రబ్షాకేను లాకీషు పట్టణమునుండి యెరూషలేమునందున్న రాజైనహిజ్కియా మీదికి బహు గొప్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నతో పంపెను. వారు చాకి రేవు మార్గమందున్న మెరకకొలను కాలువయొద్ద ప్రవే శ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హిల్కీయా కూమారుడును రాజు గృహనిర్వాహ కుడును నైన ఎల్యాకీమును శాస్త్రియగు షెబ్నాయును, రాజ్య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స్తావేజులమీదనున్న ఆసాపు కుమారుడగు యోవాహును వారియొద్దకు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అప్పుడు రబ్షాకే వారితో ఇట్లనెనుఈ మాట హిజ్కియాతో తెలియ జెప్పుడిమహారాజైన అష్షూరు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ినదేమనగా నీవీలాగు చెప్పవలెను. నీవు నమ్ముకొను ఈ ఆశ్ర యాస్పదుడు ఏపాటి ప్రయోజనకార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ుద్ధవిషయ ములో నీ యోచనయు నీ బలమును వట్టిమాటలే. ఎవని నమ్ముకొని నామీద తిరుగుబాటు చేయుచ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లిగిన రెల్లువంటి యీ ఐగుప్తును నీవు నమ్ముకొనుచున్నావు గదా; ఒకడు దానిమీద ఆనుకొన్నయెడల అది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ికి గుచ్చుకొని దూసిపోవును. ఐగుప్తురాజైన ఫరో అతని నమ్ముకొనువారికందరికి అట్టివా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ా దేవుడైన యెహోవాను మేము నమ్ముకొనుచున్నామని మీరు నాతో చెప్పెదరేమో సరే; యెరూషలేమందున్న యీ బలిపీఠ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ద్ద మాత్రమే మీరు నమస్కారము చేయవలెనని యూదావారికిని యెరూషలేమువారికిని ఆజ్ఞ ఇచ్చి, హిజ్కియా యె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త స్థలములను బలిపీఠములను పడగొట్టెనో ఆయనేగదా యెహోవ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వున చిత్త గించి అష్షూరు రాజైన నా యేలినవానితో పందెము వేయుము; రెండు వేల గుఱ్ఱములమీద రౌత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క్కించు టకు నీకు శక్తి యున్నయెడల నేను వాటిని నీకి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లేనియెడల నా యజమానుని సేవకులలో అత్యల్పుడైన అధిపతియగు ఒకని నీవేలాగు ఎదిరింతువు? రథములను రౌత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ునని ఐగుప్తురాజును నీవు ఆశ్రయించు కొంటి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సెలవు నొందకయే యీ దేశమును పాడుచేయుటకు నేను వచ్చితినా? లేదుఆ దేశముమీదికి పోయి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ుచేయుమని యెహోవా నాకు ఆజ్ఞ ఇచ్చెను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ఎల్యాకీము షెబ్నా యోవాహు అను వారుచిత్తగించుము నీ దాసులమైన మాకు సిరియా భాష తెలియును గనుక దా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 లాడుము, ప్రాకారముమీదనున్న ప్రజల వినికిడిలో యూదుల భాషతో మాటలాడకుమని రబ్షాకే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రబ్షాకేఈ మాటలు చెప్పుటకై నా యజ మానుడు నీ యజమానునియొద్దకును నీయొద్దకును నన్ను పంపెనా? తమ మల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ునట్లును తమ మూత్రమును త్రాగునట్లును మీతోకూడ ప్రాకారముమీద ఉన్న వారియొద్దకును నన్ను పంపెను గదా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గొప్ప శబ్దముతో యూదాభాషతో ఇట్లనెనుమహారాజైన అష్షూరురాజు సెలవిచ్చిన మాటలు వినుడి. రాజు సె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్చు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హిజ్కియాచేత మోసపోకుడి; మిమ్మును విడిపింప శక్తి వానికి చా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యెహోవాను బట్టి మిమ్మును నమి్మంచియెహోవా మనలను విడిపించును; ఈ పట్టణము అష్షూరు రాజు చేతిలో చిక్క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ునని హిజ్కియా చెప్పుచున్నా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హిజ్కియా చెప్పిన మాట మీరంగీకరింపవలదు; అష్షూరురాజు సెలవిచ్చున దేమనగా నాతో సంధి చేసికొని నా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బయటికి వచ్చినయెడల మీలో ప్రతి మనిషి తన ద్రాక్ష చెట్టు ఫలమును తన అంజూరపు చెట్టు ఫలమును తినుచ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వి నీళ్లు త్రాగుచు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అటుపిమ్మట మీరు చావక బ్రదుకునట్లుగా నేను వచ్చి మీ దేశమువంటి దేశమునకు, అనగా గోధుమ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ారసమును గల దేశమునకును ఆహారమును ద్రాక్షచెట్లునుగల దేశమునకును మిమ్మును తీసికొని పోదును;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విడిపించునని చెప్పి హిజ్కియా మిమ్మును మోసపు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ఆయా జనముల దేవతలలో ఏదైనను తన దేశమును అష్షూరు రాజు చేతిలోనుండి విడిపించెనా? హమాతు దేవతలేమాయ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అర్పాదు దేవతలేమాయెను? సెపర్వయీము దేవతలేమాయెను? షోమ్రోను దేశపు దేవత నా చేతిలోనుండి షోమ్రో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పించె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హోవా నా చేతిలో నుండి యెరూషలేమును విడిపించు ననుటకు ఈ దేశముల దేవతలలో ఏదైనను తన దేశమున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ిలోనుండి విడిపించినది కలదా?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యితే అతనికి ప్రత్యుత్తర మియ్యవద్దని రాజు సెలవిచ్చి యుండుటచేత వారెంతమాత్రమును ప్రత్యు త్తరమియ్య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ర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గృహనిర్వాహకుడును హిల్కీయా కుమా రుడునైన ఎల్యాకీమును, శాస్త్రియగు షెబ్నాయును, రాజ్య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స్తావేజులమీదనున్న ఆసాపు కుమారుడగు యోవాహును బట్టలు చింపుకొని హిజ్కియాయొద్దకు వచ్చి రబ్షాకే పలిక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న్నియు తెలియజ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2026-10-21T04:42:00Z</dcterms:created>
  <dcterms:modified xsi:type="dcterms:W3CDTF">2026-10-21T04:42:00Z</dcterms:modified>
  <dc:title>యెషయా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