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ப் பரிசுத்த நகரத்தார் என்று சேனைகளின் கர்த்தர் என்னும் நாமமுள்ள இஸ்ரவேலின் தேவன்மேல் பற்றுதலாய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ப் பரிசுத்த நகரத்தார் என்று சேனைகளின் கர்த்தர் என்னும் நாமமுள்ள இஸ்ரவேலின் தேவன்மேல் பற்றுதலாயி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த்தில் நடந்தவைகளை ஆதிமுதல் அறிவித்தேன், அவைகள் என் வாயிலிருந்து பிறந்தன, அவைகளை வெளிப்படுத்தினேன்; அவைகளைச் சடிதியாய்ச் செய்தேன், அவைகள் நடந்த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த்தில் நடந்தவைகளை ஆதிமுதல் அறிவித்தேன், அவைகள் என் வாயிலிருந்து பிறந்தன, அவைகளை வெளிப்படுத்தினேன்; அவைகளைச் சடிதியாய்ச் செய்தேன், அவைகள் நடந்த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கடினமுள்ளவனென்றும், உன் பிடரி நரம்பு இரும்பென்றும், உன் நெற்றி வெண்கலமென்றும் அறிந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ன்மார்க்கருக்குச் சமாதானம் இல்லையெ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ேள்விப்பட்டாயே, அவைகளையெல்லாம் பார், இப்பொழுது நீங்களும் அவைகளை அறிவிக்கலாமல்லவோ? இதுமுதல் புதியவைகளானவைகளையும், நீ அறியாத மறைபொருளானவைகளையும் உனக்குத் தெரிவி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ேள்விப்பட்டாயே, அவைகளையெல்லாம் பார், இப்பொழுது நீங்களும் அவைகளை அறிவிக்கலாமல்லவோ? இதுமுதல் புதியவைகளானவைகளையும், நீ அறியாத மறைபொருளானவைகளையும் உனக்குத் தெரிவி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ஆதிமுதற்கொண்டு அல்ல, இப்பொழுதே உண்டாக்கப்பட்டன; இதோ, அவைகளை அறிவேன் என்று நீ சொல்லாதபடிக்கு, இந்நாட்களுக்கு முன்னே நீ அவைகளைக் கேள்விப்பட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ஆதிமுதற்கொண்டு அல்ல, இப்பொழுதே உண்டாக்கப்பட்டன; இதோ, அவைகளை அறிவேன் என்று நீ சொல்லாதபடிக்கு, இந்நாட்களுக்கு முன்னே நீ அவைகளைக் கேள்விப்பட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ாமத்தினிமித்தம் என் கோபத்தை நிறுத்திவைத்தேன்; உன்னைச் சங்கரிக்காதபடிக்கு நான் என் புகழ்ச்சியினிமித்தம் உன்மேல் பொறுமையாயிர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ாமத்தினிமித்தம் என் கோபத்தை நிறுத்திவைத்தேன்; உன்னைச் சங்கரிக்காதபடிக்கு நான் என் புகழ்ச்சியினிமித்தம் உன்மேல் பொறுமையாயிர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உன்னைப் புடமிட்டேன்; ஆனாலும் வெள்ளியைப்போலல்ல, உபத்திரவத்தின் குகையிலே உன்னைத் தெரிந்துகொ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உன்னைப் புடமிட்டேன்; ஆனாலும் வெள்ளியைப்போலல்ல, உபத்திரவத்தின் குகையிலே உன்னைத் தெரிந்துகொ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, என்னிமித்தமே அப்படிச் செய்வேன்; என் நாமத்தின் பரிசுத்தம் எப்படிக் குலைக்கப்படலாம்? என் மகிமையை நான் வேறொருவருக்குங்கொ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, என்னிமித்தமே அப்படிச் செய்வேன்; என் நாமத்தின் பரிசுத்தம் எப்படிக் குலைக்கப்படலாம்? என் மகிமையை நான் வேறொருவருக்குங்கொ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ே, நான் அழைத்திருக்கிற இஸ்ரவேலே, எனக்குச் செவிகொடு; நான் அவரே, நான் முந்தினவரும் நான் பிந்தினவருமா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ே, நான் அழைத்திருக்கிற இஸ்ரவேலே, எனக்குச் செவிகொடு; நான் அவரே, நான் முந்தினவரும் நான் பிந்தினவருமா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ரமே பூமியை அஸ்திபாரப்படுத்தி, என் வலதுகை வானங்களை அளவிட்டது; நான் அவைகளுக்குக் கட்டளையிட, அவைகள் அனைத்தும் நிற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ரமே பூமியை அஸ்திபாரப்படுத்தி, என் வலதுகை வானங்களை அளவிட்டது; நான் அவைகளுக்குக் கட்டளையிட, அவைகள் அனைத்தும் நிற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ெல்லாரும் கூடிவந்து கேளுங்கள்; கர்த்தருக்குப் பிரியமானவன் அவருக்குச் சித்தமானதைப் பாபிலோனில் செய்வான்; அவன் புயம் கல்தேயரின்மேல் இருக்கும் என்பதை இவர்களில் அறிவித்தவன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ெல்லாரும் கூடிவந்து கேளுங்கள்; கர்த்தருக்குப் பிரியமானவன் அவருக்குச் சித்தமானதைப் பாபிலோனில் செய்வான்; அவன் புயம் கல்தேயரின்மேல் இருக்கும் என்பதை இவர்களில் அறிவித்தவன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, நானே அதைச் சொன்னேன்; நான் அவனை அழைத்தேன்; நான் அவனை வரப்பண்ணினேன்; அவன் வழி வாய்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, என் கற்பனைகளைக் கவனித்தாயானால் நலமாயிருக்கும்; அப்பொழுது உன் சமாதானம் நதியைப்போலும், உன் நீதி சமுத்திரத்தின் அலைகளைப்போலும் இ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, என் கற்பனைகளைக் கவனித்தாயானால் நலமாயிருக்கும்; அப்பொழுது உன் சமாதானம் நதியைப்போலும், உன் நீதி சமுத்திரத்தின் அலைகளைப்போலும் இ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சந்ததி மணலத்தனையாகவும், உன் கர்ப்பப்பிறப்பு அதின் அணுக்களத்தனையாகவும் இருக்கும்; அப்பொழுது அதின் பெயர் நம்மை விட்டு அற்றுப்போகாமலும் அழிக்கப்படாமலும் இ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சந்ததி மணலத்தனையாகவும், உன் கர்ப்பப்பிறப்பு அதின் அணுக்களத்தனையாகவும் இருக்கும்; அப்பொழுது அதின் பெயர் நம்மை விட்டு அற்றுப்போகாமலும் அழிக்கப்படாமலும் இ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 എന്ന പേർ വിളിക്കപ്പെട്ടവരും യെഹൂദയുടെ വെള്ളത്തിൽനിന്നു ഉത്ഭവിച്ചിരിക്കുന്ന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നാമത്തിൽ സത്യം ചെയ്യുന്നവരും സത്യത്തോടും നീതിയോടും കൂടെയല്ലെങ്കിലും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െ കീർത്തിക്കുന്നവരും ആയ യാക്കോബ്ഗൃഹമേ, ഇതു കേട്ട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തങ്ങളെ തന്നേ വിശുദ്ധനഗരം എന്നു വിളിച്ചു യിസ്രായേലിന്റെ ദൈവത്തിൽ ആശ്രയിക്കുന്നുവല്ലോ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ം സൈന്യങ്ങളുടെ യഹോവ എന്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ൂർവ്വകാര്യങ്ങളെ ഞാൻ പണ്ടുതന്നേ പ്രസ്താവിച്ചു; അവ എന്റെ വായിൽനിന്നു പുറപ്പെട്ടു; ഞാൻ അ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ിച്ചു; പെട്ടെന്നു ഞാൻ പ്രവർത്തിച്ചു; അവ സംഭവ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ബാബേലിൽനിന്നു പുറപ്പെടുവിൻ; ഉല്ലാസഘോഷത്തോടെ കല്ദയരെ വിട്ടു ഓടിപ്പോകുവിൻ: ഇതു പ്രസ്താവ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ിപ്പിൻ; ഭൂമിയുടെ അറ്റത്തോളം ഇതു പ്രസിദ്ധമാക്കുവിൻ; യഹോവ തന്റെ ദാസനായ യാക്കോബ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െടുത്തിരിക്കുന്നു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കഠിനൻ എന്നും നിന്റെ കഴുത്തു ഇരിമ്പുഞരമ്പുള്ളതെന്നും നിന്റെ നെറ്റിതാമ്രം എന്നും ഞാൻ അറി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ൻ അവരെ ശൂന്യപ്രദേശങ്ങളിൽകൂടി നടത്തിയപ്പോൾ അവർക്കു ദാഹിച്ചില്ല; അവൻ അവർക്കുവേണ്ടി പാറ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ഒഴുകുമാറാക്കി; അവൻ പാറ പിളർന്നപ്പോൾ വെള്ളം ചാടി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ുഷ്ടന്മാർക്കു സമാധാനം ഇല്ല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പണ്ടുതന്നേ നിന്നോടു പ്രസ്താവിച്ചു; എന്റെ വിഗ്രഹം അവയെ ചെയ്തു എന്നും എന്റെ വിഗ്രഹവും ബിംബ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െ കല്പിച്ചു എന്നും നീ പറയാതെ ഇരിക്കേണ്ടതിന്നു അവ സംഭവിക്കും മുമ്പെ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ീ കേട്ടിട്ടുണ്ടു; ഇപ്പോൾ എല്ലാം കണ്ടുകൊൾക; നിങ്ങൾ തന്നേ അതു പ്രസ്താവിക്കയില്ലയോ? ഇന്നുമുതൽ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ിയതു, നീ അറിയാതെ മറഞ്ഞിരിക്കുന്നതു തന്നേ നിന്നെ കേൾ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അതു അറിഞ്ഞുവല്ലോ എന്നു നീ പറയാതെ ഇരിക്കേണ്ടതിന്നു അതു പണ്ടല്ല, ഇപ്പോൾ ത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ൃഷ്ടിക്കപ്പെട്ടിരിക്കുന്നു; ഇന്നേദിവസത്തിന്നു മുമ്പു നീ അതിനെക്കുറിച്ചു ഒന്നും കേട്ട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 കേൾക്കയോ അറികയോ നിന്റെ ചെവി അന്നു തുറക്കപ്പെടുകയോ ചെയ്തിട്ടില്ല. നീ വളരെ ദ്രോഹം ചെയ്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ർഭംമുതൽ വിശ്വാസവഞ്ചകൻ എന്നു വിളിക്കപ്പെട്ടിരിക്കുന്നു എന്നു ഞാൻ അറ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റെ നാമംനിമിത്തം ഞാൻ എന്റെ കോപത്തെ താമസിപ്പിക്കുന്നു; നിന്നെ സംഹരിക്കേണ്ടതിന്നു എന്റെ സ്തു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ം ഞാൻ അടങ്ങ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താ, ഞാൻ നിന്നെ ഊതിക്കഴിച്ചിരിക്കുന്നു, വെള്ളിയെപ്പോലെ അല്ലതാനും; ഞാൻ നിന്നെ കഷ്ടതയുടെ ചൂള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 ശോധന കഴ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റെ നിമിത്തം, എന്റെ നിമിത്തം തന്നേ, ഞാൻ അതു ചെയ്യും; എന്റെ നാമം അശുദ്ധമായ്തീരുന്നതെങ്ങനെ?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മഹത്വം മറ്റൊരുത്തന്നും കൊടു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ാക്കോബേ, ഞാൻ വിളിച്ചിരിക്കുന്ന യിസ്രായേലേ, എന്റെ വാക്കു കേൾക്ക; ഞാൻ അനന്യൻ; ഞാൻ ആദ്യന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ത്യ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റെ കൈ ഭൂമിക്കു അടിസ്ഥാനമിട്ടു; എന്റെ വലങ്കൈ ആകാശത്തെ വിരിച്ചു; ഞാൻ വിളിക്കുമ്പോൾ അവ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വായ്‍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എല്ലാവരും കൂടിവന്നു കേട്ടുകൊൾവിൻ; അവരിൽ ആർ ഇതു പ്രസ്താവിച്ചു? യഹോവ സ്നേഹിക്ക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ലിനോടു അവന്റെ ഹിതവും കല്ദയരോടു അവന്റെ ഭുജബലവും അനുഷ്ഠ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, ഞാൻ തന്നേ പ്രസ്താവിക്കുന്നു; ഞാൻ അവനെ വിളിച്ചുവരുത്തിയിരിക്കുന്നു; അവന്റെ വഴി സാദ്ധ്യമ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ൾ അടുത്തുവന്നു ഇതു കേൾപ്പിൻ; ഞാൻ ആദിമുതൽ രഹസ്യത്തിലല്ല പ്രസ്താവിച്ചിട്ടുള്ളതു;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ഭവകാലംമുതൽ ഞാൻ അവിടെ ഉണ്ടു; ഇപ്പോഴോ യഹോവയായ കർത്താവു എന്നെയും തന്റെ ആത്മാവ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ായേലിന്റെ പരിശുദ്ധനും നിന്റെ വീണ്ടെടുപ്പുകാരനുമായ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ഭകരമായി പ്രവർത്തിപ്പാൻ നിന്നെ അഭ്യസിപ്പിക്കയും നീ പോകേണ്ടുന്ന വഴിയിൽ നിന്നെ നടത്തുകയും ചെയ്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ൈവമായ യഹോവ ഞാ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യ്യോ, നീ എന്റെ കല്പനകളെ കേട്ടനുസരിച്ചെങ്കിൽ കൊള്ളായിരുന്നു! എന്നാൽ നിന്റെ സമാധാനം നദി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നീതി സമുദ്രത്തിലെ തിരപോലെയും ആക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ന്റെ സന്തതി മണൽപോലെയും നിന്റെ ഗർഭഫലം മണൽതരിപോലെയും ആകുമായിരുന്നു. നിന്റെ പേർ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നിന്നു ഛേദിക്കപ്പെടുകയോ നശിച്ചുപോകയോ ചെയ്കയ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2026-10-20T01:22:21Z</dcterms:created>
  <dcterms:modified xsi:type="dcterms:W3CDTF">2026-10-20T01:22:21Z</dcterms:modified>
  <dc:title>യെശയ്യാവ്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