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ில் நீங்கள் எங்கள் ஊழியத்தினால் உண்டாகிய கிறிஸ்துவின் நிருபமாயிருக்கிறீர்களென்று வெளியரங்கமாயிருக்கிறது; அது மையினாலல்ல, ஜீவனுள்ள தேவனுடைய ஆவியினாலும்; கற்பலகைகளிலல்ல, இருதயங்களாகிய சதையான பலகைகளிலேயும் எழுதப்பட்ட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ில் நீங்கள் எங்கள் ஊழியத்தினால் உண்டாகிய கிறிஸ்துவின் நிருபமாயிருக்கிறீர்களென்று வெளியரங்கமாயிருக்கிறது; அது மையினாலல்ல, ஜீவனுள்ள தேவனுடைய ஆவியினாலும்; கற்பலகைகளிலல்ல, இருதயங்களாகிய சதையான பலகைகளிலேயும் எழுதப்பட்ட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ங்கள் தேவனுக்கு முன்பாகக் கிறிஸ்துவின் மூலமாய் இப்படிப்பட்ட நம்பிக்கையைக் கொண்டிருக்கிற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ால் ஏதாகிலும் ஆகும் என்பதுபோல ஒன்றை யோசிக்கிறதற்கு நாங்கள் எங்களாலே தகுதியானவர்கள் அல்ல; எங்களுடைய தகுதி தேவனால் உண்ட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ால் ஏதாகிலும் ஆகும் என்பதுபோல ஒன்றை யோசிக்கிறதற்கு நாங்கள் எங்களாலே தகுதியானவர்கள் அல்ல; எங்களுடைய தகுதி தேவனால் உண்ட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து உடன்படிக்கையின் ஊழியக்காரராயிருக்கும்படி, அவரே எங்களைத் தகுதியுள்ளவர்களாக்கினார்; அந்த உடன்படிக்கை எழுத்திற்குரியதாயிராமல், ஆவிக்குரியதாயிருக்கிறது; எழுத்து கொல்லுகிறது, ஆவியோ உயிர்ப்பி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து உடன்படிக்கையின் ஊழியக்காரராயிருக்கும்படி, அவரே எங்களைத் தகுதியுள்ளவர்களாக்கினார்; அந்த உடன்படிக்கை எழுத்திற்குரியதாயிராமல், ஆவிக்குரியதாயிருக்கிறது; எழுத்து கொல்லுகிறது, ஆவியோ உயிர்ப்பி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ழுத்துக்களினால் எழுதப்பட்டுக் கற்களில் பதிந்திருந்த மரணத்துக்கேதுவான ஊழியத்தைச் செய்த மோசேயினுடைய முகத்திலே மகிமைப்பிரகாசம் உண்டானபடியால், இஸ்ரவேல் புத்திரர் அவன் முகத்தை நோக்கிப் பார்க்கக்கூடாதிருந்தா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ழுத்துக்களினால் எழுதப்பட்டுக் கற்களில் பதிந்திருந்த மரணத்துக்கேதுவான ஊழியத்தைச் செய்த மோசேயினுடைய முகத்திலே மகிமைப்பிரகாசம் உண்டானபடியால், இஸ்ரவேல் புத்திரர் அவன் முகத்தை நோக்கிப் பார்க்கக்கூடாதிருந்தா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ழுத்துக்களினால் எழுதப்பட்டுக் கற்களில் பதிந்திருந்த மரணத்துக்கேதுவான ஊழியத்தைச் செய்த மோசேயினுடைய முகத்திலே மகிமைப்பிரகாசம் உண்டானபடியால், இஸ்ரவேல் புத்திரர் அவன் முகத்தை நோக்கிப் பார்க்கக்கூடாதிருந்தா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ர்த்தரிடத்தில் மனந்திரும்பும்போது, அந்த முக்காடு எடுபட்டுப்ப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ழிந்துபோகிற மகிமையையுடைய அந்த ஊழியம் அப்படிப்பட்ட மகிமையுள்ளதாயிருந்தால், ஆவிக்குரிய ஊழியம் எவ்வளவு அதிக மகிமையுள்ளதாயிருக்கும்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்கினைத்தீர்ப்புக் கொடுக்கும் ஊழியம் மகிமையுள்ளதாயிருந்தால், நீதியைக் கொடுக்கும் ஊழியம் அதிக மகிமையுள்ளதாயிருக்கு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்கினைத்தீர்ப்புக் கொடுக்கும் ஊழியம் மகிமையுள்ளதாயிருந்தால், நீதியைக் கொடுக்கும் ஊழியம் அதிக மகிமையுள்ளதாயிருக்கு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ாக, மகிமைப்பட்டிருந்த அந்த ஊழியம் இந்த ஊழியத்திற்கு உண்டாயிருக்கிற சிறந்த மகிமைக்குமுன்பாக மகிமைப்பட்டதல்ல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ாக, மகிமைப்பட்டிருந்த அந்த ஊழியம் இந்த ஊழியத்திற்கு உண்டாயிருக்கிற சிறந்த மகிமைக்குமுன்பாக மகிமைப்பட்டதல்ல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 ஒழிந்துபோவதே மகிமையுள்ளதாயிருந்ததானால், நிலைத்திருப்பது அதிக மகிமையுள்ளதாயிருக்கு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இப்படிப்பட்ட நம்பிக்கையுடையவர்களாதலால், மிகவும் தாராளமாய்ப் பேசுகிற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லும் ஒழிந்துபோவதின் முடிவை இஸ்ரவேல் புத்திரர் நோக்கிப்பாராதபடிக்கு, மோசே தன் முகத்தின்மேல் முக்காடு போட்டுக்கொண்டதுபோல நாங்கள் போடுகிற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லும் ஒழிந்துபோவதின் முடிவை இஸ்ரவேல் புத்திரர் நோக்கிப்பாராதபடிக்கு, மோசே தன் முகத்தின்மேல் முக்காடு போட்டுக்கொண்டதுபோல நாங்கள் போடுகிறத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ுடைய மனது கடினப்பட்டது; இந்நாள்வரைக்கும் பழைய ஏற்பாடு வாசிக்கப்படுகையில், அந்த முக்காடு நீங்காமலிருக்கிறது; அது கிறிஸ்துவினாலே நீக்கப்படு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ே ஆவியானவர் ; கர்த்தருடைய ஆவி எங்கேயோ அங்கே விடுதலையுமுண்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ுடைய மனது கடினப்பட்டது; இந்நாள்வரைக்கும் பழைய ஏற்பாடு வாசிக்கப்படுகையில், அந்த முக்காடு நீங்காமலிருக்கிறது; அது கிறிஸ்துவினாலே நீக்கப்படு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ோசேயின் ஆகமங்கள் வாசிக்கப்படும்போது, இந்நாள்வரைக்கும் முக்காடு அவர்கள் இருதயத்தின்மேல் இ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மெல்லாரும் திறந்த முகமாய்க் கர்த்தருடைய மகிமையைக் கண்ணாடியிலே காண்கிறதுபோலக் கண்டு, ஆவியாயிருக்கிற கர்த்தரால் அந்தச் சாயலாகத்தானே மகிமையின்மேல் மகிமையடைந்து மறுரூபப்படு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மெல்லாரும் திறந்த முகமாய்க் கர்த்தருடைய மகிமையைக் கண்ணாடியிலே காண்கிறதுபோலக் கண்டு, ஆவியாயிருக்கிற கர்த்தரால் அந்தச் சாயலாகத்தானே மகிமையின்மேல் மகிமையடைந்து மறுரூபப்படு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ை நாங்களே மறுபடியும் மெச்சிக்கொள்ளத் தொடங்குகிறோமோ அல்லது சிலருக்கு வேண்டியதாயிருக்கிறதுபோல, உங்களுக்கு உபசார நிருபங்களை அனுப்பவும், உங்களிடத்தில் உபசார நிருபங்களைப் பெற்றுக்கொள்ளவும் எங்களுக்கு வேண்டியத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ை நாங்களே மறுபடியும் மெச்சிக்கொள்ளத் தொடங்குகிறோமோ அல்லது சிலருக்கு வேண்டியதாயிருக்கிறதுபோல, உங்களுக்கு உபசார நிருபங்களை அனுப்பவும், உங்களிடத்தில் உபசார நிருபங்களைப் பெற்றுக்கொள்ளவும் எங்களுக்கு வேண்டியத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ங்கள் இருதயங்களில் எழுதப்பட்டும், சகல மனுஷராலும் அறிந்து வாசிக்கப்பட்டும் இருக்கிற எங்கள் நிருபம் நீங்கள்தான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ில் நீங்கள் எங்கள் ஊழியத்தினால் உண்டாகிய கிறிஸ்துவின் நிருபமாயிருக்கிறீர்களென்று வெளியரங்கமாயிருக்கிறது; அது மையினாலல்ல, ஜீவனுள்ள தேவனுடைய ஆவியினாலும்; கற்பலகைகளிலல்ல, இருதயங்களாகிய சதையான பலகைகளிலேயும் எழுதப்பட்ட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ten not with ink, but with the Spirit of the living God; not in tables of stone, but in flesh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s of the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uch trust have we through Christ toward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t that we are sufficient of ourselves to think any thing as of ourselves; but our sufficienc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of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also has made us able ministers of the new testament; not of the letter, but of the spir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letter kills, but the spirit give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if the ministration of death, written and engraved in stones, was glorious, so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 could not steadfastly behold the face of Moses for the glory of his countena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glory was to be done aw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evertheless when it shall turn to the Lord, the vail shall be taken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ow shall not the ministration of the spirit be rather glorio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if the ministration of condemnation be glory, much more does the ministr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exceed in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even that which was made glorious had no glory in this respect, by reason of the glor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if that which is done away was glorious, much more that which remains is glor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eeing then that we have such hope, we use great plainness of spee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not as Moses, which put a vail over his face, that the children of Israel coul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eadfastly look to the end of that which is abolish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eir minds were blinded: for until this day remains the same vail untaken away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the Lord is that Spirit: and where the Spirit of the Lord is, there is liber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ding of the old testament; which vail is done away in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even unto this day, when Moses is read, the vail is upon their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we all, with open face beholding as in a glass the glory of the Lord, are changed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e image from glory to glory, even as by the Spiri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Do we begin again to commend ourselves? or need we, as some others, epistles of commendatio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or letters of commendation from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l of you are our epistle written in our hearts, known and read of all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asmuch as all of you are manifestly declared to be the epistle of Christ ministered by 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2026-06-03T12:36:50Z</dcterms:created>
  <dcterms:modified xsi:type="dcterms:W3CDTF">2026-06-03T12:36:50Z</dcterms:modified>
  <dc:title>2 கொரிந்தியர்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