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ங்களால் ஏதாகிலும் ஆகும் என்பதுபோல ஒன்றை யோசிக்கிறதற்கு நாங்கள் எங்களாலே தகுதியானவர்கள் அல்ல; எங்களுடைய தகுதி தேவனால் உண்டாயிருக்கிற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ங்களால் ஏதாகிலும் ஆகும் என்பதுபோல ஒன்றை யோசிக்கிறதற்கு நாங்கள் எங்களாலே தகுதியானவர்கள் அல்ல; எங்களுடைய தகுதி தேவனால் உண்டாயிருக்கிற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ுது உடன்படிக்கையின் ஊழியக்காரராயிருக்கும்படி, அவரே எங்களைத் தகுதியுள்ளவர்களாக்கினார்; அந்த உடன்படிக்கை எழுத்திற்குரியதாயிராமல், ஆவிக்குரியதாயிருக்கிறது; எழுத்து கொல்லுகிறது, ஆவியோ உயிர்ப்பிக்கிற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ுது உடன்படிக்கையின் ஊழியக்காரராயிருக்கும்படி, அவரே எங்களைத் தகுதியுள்ளவர்களாக்கினார்; அந்த உடன்படிக்கை எழுத்திற்குரியதாயிராமல், ஆவிக்குரியதாயிருக்கிறது; எழுத்து கொல்லுகிறது, ஆவியோ உயிர்ப்பிக்கிற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ழுத்துக்களினால் எழுதப்பட்டுக் கற்களில் பதிந்திருந்த மரணத்துக்கேதுவான ஊழியத்தைச் செய்த மோசேயினுடைய முகத்திலே மகிமைப்பிரகாசம் உண்டானபடியால், இஸ்ரவேல் புத்திரர் அவன் முகத்தை நோக்கிப் பார்க்கக்கூடாதிருந்தார்களே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ழுத்துக்களினால் எழுதப்பட்டுக் கற்களில் பதிந்திருந்த மரணத்துக்கேதுவான ஊழியத்தைச் செய்த மோசேயினுடைய முகத்திலே மகிமைப்பிரகாசம் உண்டானபடியால், இஸ்ரவேல் புத்திரர் அவன் முகத்தை நோக்கிப் பார்க்கக்கூடாதிருந்தார்களே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ஒழிந்துபோகிற மகிமையையுடைய அந்த ஊழியம் அப்படிப்பட்ட மகிமையுள்ளதாயிருந்தால், ஆவிக்குரிய ஊழியம் எவ்வளவு அதிக மகிமையுள்ளதாயிருக்கும்?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க்கினைத்தீர்ப்புக் கொடுக்கும் ஊழியம் மகிமையுள்ளதாயிருந்தால், நீதியைக் கொடுக்கும் ஊழியம் அதிக மகிமையுள்ளதாயிருக்குமே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டியாக, மகிமைப்பட்டிருந்த அந்த ஊழியம் இந்த ஊழியத்திற்கு உண்டாயிருக்கிற சிறந்த மகிமைக்குமுன்பாக மகிமைப்பட்டதல்ல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ன்றியும் ஒழிந்துபோவதே மகிமையுள்ளதாயிருந்ததானால், நிலைத்திருப்பது அதிக மகிமையுள்ளதாயிருக்குமே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ங்களை நாங்களே மறுபடியும் மெச்சிக்கொள்ளத் தொடங்குகிறோமோ அல்லது சிலருக்கு வேண்டியதாயிருக்கிறதுபோல, உங்களுக்கு உபசார நிருபங்களை அனுப்பவும், உங்களிடத்தில் உபசார நிருபங்களைப் பெற்றுக்கொள்ளவும் எங்களுக்கு வேண்டியதோ?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ங்கள் இப்படிப்பட்ட நம்பிக்கையுடையவர்களாதலால், மிகவும் தாராளமாய்ப் பேசுகிறோ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ேலும் ஒழிந்துபோவதின் முடிவை இஸ்ரவேல் புத்திரர் நோக்கிப்பாராதபடிக்கு, மோசே தன் முகத்தின்மேல் முக்காடு போட்டுக்கொண்டதுபோல நாங்கள் போடுகிறதில்லை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ேலும் ஒழிந்துபோவதின் முடிவை இஸ்ரவேல் புத்திரர் நோக்கிப்பாராதபடிக்கு, மோசே தன் முகத்தின்மேல் முக்காடு போட்டுக்கொண்டதுபோல நாங்கள் போடுகிறதில்லை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ுடைய மனது கடினப்பட்டது; இந்நாள்வரைக்கும் பழைய ஏற்பாடு வாசிக்கப்படுகையில், அந்த முக்காடு நீங்காமலிருக்கிறது; அது கிறிஸ்துவினாலே நீக்கப்படுகிற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ுடைய மனது கடினப்பட்டது; இந்நாள்வரைக்கும் பழைய ஏற்பாடு வாசிக்கப்படுகையில், அந்த முக்காடு நீங்காமலிருக்கிறது; அது கிறிஸ்துவினாலே நீக்கப்படுகிற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ோசேயின் ஆகமங்கள் வாசிக்கப்படும்போது, இந்நாள்வரைக்கும் முக்காடு அவர்கள் இருதயத்தின்மேல் இருக்கிறதே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் கர்த்தரிடத்தில் மனந்திரும்பும்போது, அந்த முக்காடு எடுபட்டுப்போ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ர்த்தரே ஆவியானவர் ; கர்த்தருடைய ஆவி எங்கேயோ அங்கே விடுதலையுமுண்ட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மெல்லாரும் திறந்த முகமாய்க் கர்த்தருடைய மகிமையைக் கண்ணாடியிலே காண்கிறதுபோலக் கண்டு, ஆவியாயிருக்கிற கர்த்தரால் அந்தச் சாயலாகத்தானே மகிமையின்மேல் மகிமையடைந்து மறுரூபப்படுகிறோ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மெல்லாரும் திறந்த முகமாய்க் கர்த்தருடைய மகிமையைக் கண்ணாடியிலே காண்கிறதுபோலக் கண்டு, ஆவியாயிருக்கிற கர்த்தரால் அந்தச் சாயலாகத்தானே மகிமையின்மேல் மகிமையடைந்து மறுரூபப்படுகிறோ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ங்களை நாங்களே மறுபடியும் மெச்சிக்கொள்ளத் தொடங்குகிறோமோ அல்லது சிலருக்கு வேண்டியதாயிருக்கிறதுபோல, உங்களுக்கு உபசார நிருபங்களை அனுப்பவும், உங்களிடத்தில் உபசார நிருபங்களைப் பெற்றுக்கொள்ளவும் எங்களுக்கு வேண்டியதோ?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மெல்லாரும் திறந்த முகமாய்க் கர்த்தருடைய மகிமையைக் கண்ணாடியிலே காண்கிறதுபோலக் கண்டு, ஆவியாயிருக்கிற கர்த்தரால் அந்தச் சாயலாகத்தானே மகிமையின்மேல் மகிமையடைந்து மறுரூபப்படுகிறோ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ங்கள் இருதயங்களில் எழுதப்பட்டும், சகல மனுஷராலும் அறிந்து வாசிக்கப்பட்டும் இருக்கிற எங்கள் நிருபம் நீங்கள்தானே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ங்கள் இருதயங்களில் எழுதப்பட்டும், சகல மனுஷராலும் அறிந்து வாசிக்கப்பட்டும் இருக்கிற எங்கள் நிருபம் நீங்கள்தானே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னெனில் நீங்கள் எங்கள் ஊழியத்தினால் உண்டாகிய கிறிஸ்துவின் நிருபமாயிருக்கிறீர்களென்று வெளியரங்கமாயிருக்கிறது; அது மையினாலல்ல, ஜீவனுள்ள தேவனுடைய ஆவியினாலும்; கற்பலகைகளிலல்ல, இருதயங்களாகிய சதையான பலகைகளிலேயும் எழுதப்பட்டிருக்கிற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னெனில் நீங்கள் எங்கள் ஊழியத்தினால் உண்டாகிய கிறிஸ்துவின் நிருபமாயிருக்கிறீர்களென்று வெளியரங்கமாயிருக்கிறது; அது மையினாலல்ல, ஜீவனுள்ள தேவனுடைய ஆவியினாலும்; கற்பலகைகளிலல்ல, இருதயங்களாகிய சதையான பலகைகளிலேயும் எழுதப்பட்டிருக்கிற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னெனில் நீங்கள் எங்கள் ஊழியத்தினால் உண்டாகிய கிறிஸ்துவின் நிருபமாயிருக்கிறீர்களென்று வெளியரங்கமாயிருக்கிறது; அது மையினாலல்ல, ஜீவனுள்ள தேவனுடைய ஆவியினாலும்; கற்பலகைகளிலல்ல, இருதயங்களாகிய சதையான பலகைகளிலேயும் எழுதப்பட்டிருக்கிற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ங்கள் தேவனுக்கு முன்பாகக் கிறிஸ்துவின் மூலமாய் இப்படிப்பட்ட நம்பிக்கையைக் கொண்டிருக்கிறோ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91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ഞങ്ങളിൽനിന്നു തന്നേ വരുമ്പോലെ സ്വയമായി വല്ലതും സങ്കല്പിപ്പാൻ ഞങ്ങൾ പ്രാപ്തർ എന്നല്ല; ഞങ്ങള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ാപ്തി ദൈവത്തിന്റെ ദാനമത്ര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അവൻ ഞങ്ങളെ പുതുനിയമത്തിന്റെ ശുശ്രൂഷകന്മാർ ആകുവാൻ പ്രാപ്തരാക്കി; അക്ഷരത്തിന്റെ ശുശ്രൂഷകന്മാരല്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ത്മാവിന്റെ ശുശ്രൂഷകന്മാരത്രേ; അക്ഷരം കൊല്ലുന്നു, ആത്മാവോ ജീവിപ്പ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എന്നാൽ കല്ലിൽ അക്ഷരമായി കൊത്തിയിരുന്ന മരണശുശ്രൂഷ, നീക്കം വരുന്നതായ മോശെയുടെ മുഖതേജസ്സുനിമിത്ത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ിസ്രായേൽമക്കൾക്കു അവന്റെ മുഖത്തു നോക്കിക്കൂടാതവണ്ണ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തേജസ്സുള്ളതായെങ്കിൽ ആത്മാവിന്റെ ശുശ്രൂഷ അധികം തേജസ്സുള്ളതാകയില്ലയേ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ശിക്ഷാവിധിയുടെ ശുശ്രൂഷ തേജസ്സാകുന്നു എങ്കിൽ നീതിയുടെ ശുശ്രൂഷ തേജസ്സേറിയതായിര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അതേ, തേജസ്സോടുകൂടിയതു ഈ കാര്യത്തിൽ ഈ അതിമഹത്തായ തേജസ്സുനിമിത്തം ഒട്ടും തേജസ്സില്ലാത്തത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നീക്കം വരുന്നതു തേജസ്സുള്ളതായിരുന്നെങ്കിൽ നിലനില്ക്കുന്നതു എത്ര അധികം തേജസ്സുള്ളതായിരിക്കും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ഞങ്ങൾ പിന്നെയും ഞങ്ങളെത്തന്നേ ശ്ളാഘിപ്പാൻ തുടങ്ങുന്നുവോ? അല്ല ചിലർ ചെയ്യുന്നതുപോലെ നിങ്ങൾ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ഈ വിധം പ്രത്യാശയുള്ളവരായി ഞങ്ങൾ വളരെ പ്രാഗത്ഭ്യത്തോടെ സംസാ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നീങ്ങിപ്പോകുന്നതിന്റെ അന്തം യിസ്രായേൽ മക്കൾ കാണാതവണ്ണം മോശെ തന്റെ മുഖത്തു മൂടുപടം ഇട്ടതുപോ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എന്നാൽ അവരുടെ മനസ്സു കഠിനപ്പെട്ടുപോയി. പഴയനിയമം വായിക്കുമ്പോഴൊക്കെയും ആ മൂടുപടം നീങ്ങാത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ന്നുവരെ ഇരിക്കുന്നുവല്ലോ; അതു ക്രിസ്തുവിൽ നീങ്ങിപ്പോ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മോശെയുടെ പുസ്തകം വായിക്കുമ്പോൾ മൂടുപടം ഇന്നേയോളം അവരുടെ ഹൃദയത്തിന്മേൽ കിട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കർത്താവിങ്കലേക്കു തിരിയുമ്പോൾ മൂടുപടം നീങ്ങിപ്പോ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കർത്താവു ആത്മാവാകുന്നു; കർത്താവിന്റെ ആത്മാവുള്ളേടത്തു സ്വാതന്ത്ര്യം ഉണ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എന്നാൽ മൂടുപടം നീങ്ങിയ മുഖത്തു കർത്താവിന്റെ തേജസ്സിനെ കണ്ണാടിപോലെ പ്രതിബിംബിക്കുന്നവരായി നാ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ല്ലാവരും ആത്മാവാകുന്ന കർത്താവിന്റെ ദാനമായി തേജസ്സിന്മേൽ തേജസ്സു പ്രാപിച്ചു അതേ പ്രതിമയാ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്ളാഘ്യപത്രം കാണിപ്പാനാകട്ടെ നിങ്ങളോടു വാങ്ങുവാനാകട്ടെ ഞങ്ങൾക്കു ആവശ്യമേ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രൂപാന്തരപ്പെട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ഞങ്ങളുടെ ഹൃദയങ്ങളിൽ എഴുതിയതായി സകലമനുഷ്യരും അറിയുന്നതും വായിക്കുന്നതുമായ ഞങ്ങളുടെ പത്രം നിങ്ങ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ഞങ്ങളുടെ ശുശ്രൂഷയാൽ ഉണ്ടായ ക്രിസ്തുവിൻ പത്രമായി നിങ്ങൾ വെളിപ്പെടുന്നുവല്ലോ. അതു മഷികൊണ്ടല്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ജീവനുള്ള ദൈവത്തിന്റെ ആത്മാവിനാൽ അത്രേ. കല്പലകയിൽ അല്ല, ഹൃദയമെന്ന മാംസപ്പലകയിൽ തന്ന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ഴുതിയിരിക്കുന്ന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ഈ വിധം ഉറപ്പു ഞങ്ങൾക്കു ദൈവത്തോടു ക്രിസ്തുവിനാൽ ഉണ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2026-07-31T15:48:24Z</dcterms:created>
  <dcterms:modified xsi:type="dcterms:W3CDTF">2026-07-31T15:48:24Z</dcterms:modified>
  <dc:title>2 கொரிந்தியர்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