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presProps" Target="presProps.xml"/>
  <Relationship Id="rId112" Type="http://schemas.openxmlformats.org/officeDocument/2006/relationships/viewProps" Target="viewProps.xml"/>
  <Relationship Id="rId1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ெருபாகாலின் குமாரன் அபிமெலேக்கு சீகேமிலிருக்கிற தன் தாயின் சகோதரரிடத்திற்குப் போய், அவர்களையும் தன் தாயின் தகப்பனுடைய வம்சமான அனைவரையும்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ெருபாகாலின் குமாரன் அபிமெலேக்கு சீகேமிலிருக்கிற தன் தாயின் சகோதரரிடத்திற்குப் போய், அவர்களையும் தன் தாயின் தகப்பனுடைய வம்சமான அனைவரையும் நோக்க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ெருபாகாலின் குமாரர் எழுபதுபேராகிய எல்லாரும் உங்களை ஆளுவது உங்களுக்கு நல்லதோ, ஒருவன் மாத்திரம் உங்களை ஆளுவது உங்களுக்கு நல்லதோ என்று நீங்கள் சீகேமிலிருக்கிற சகல பெரிய மனுஷரின் காதுகளும் கேட்கப்பேசுங்கள்; நான் உங்கள் எலும்பும் உங்கள் மாம்சமுமானவன் என்று நினைத்துக்கொள்ளுங்கள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ெருபாகாலின் குமாரர் எழுபதுபேராகிய எல்லாரும் உங்களை ஆளுவது உங்களுக்கு நல்லதோ, ஒருவன் மாத்திரம் உங்களை ஆளுவது உங்களுக்கு நல்லதோ என்று நீங்கள் சீகேமிலிருக்கிற சகல பெரிய மனுஷரின் காதுகளும் கேட்கப்பேசுங்கள்; நான் உங்கள் எலும்பும் உங்கள் மாம்சமுமானவன் என்று நினைத்துக்கொள்ளுங்கள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ெருபாகாலின் குமாரர் எழுபதுபேராகிய எல்லாரும் உங்களை ஆளுவது உங்களுக்கு நல்லதோ, ஒருவன் மாத்திரம் உங்களை ஆளுவது உங்களுக்கு நல்லதோ என்று நீங்கள் சீகேமிலிருக்கிற சகல பெரிய மனுஷரின் காதுகளும் கேட்கப்பேசுங்கள்; நான் உங்கள் எலும்பும் உங்கள் மாம்சமுமானவன் என்று நினைத்துக்கொள்ளுங்கள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அவன் தாயின் சகோதரர் சீகேமிலிருக்கிற சகல பெரிய மனுஷரின் காதுகளும் கேட்க இந்த வார்த்தைகளையெல்லாம் அவனுக்காகப் பேசினார்கள்; அப்பொழுது: அவன் நம்முடைய சகோதரன் என்று அவர்கள் சொன்னதினால், அவர்கள் இருதயம் அபிமெலேக்கைப் பின்பற்றச் சாய்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அவன் தாயின் சகோதரர் சீகேமிலிருக்கிற சகல பெரிய மனுஷரின் காதுகளும் கேட்க இந்த வார்த்தைகளையெல்லாம் அவனுக்காகப் பேசினார்கள்; அப்பொழுது: அவன் நம்முடைய சகோதரன் என்று அவர்கள் சொன்னதினால், அவர்கள் இருதயம் அபிமெலேக்கைப் பின்பற்றச் சாய்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அவன் தாயின் சகோதரர் சீகேமிலிருக்கிற சகல பெரிய மனுஷரின் காதுகளும் கேட்க இந்த வார்த்தைகளையெல்லாம் அவனுக்காகப் பேசினார்கள்; அப்பொழுது: அவன் நம்முடைய சகோதரன் என்று அவர்கள் சொன்னதினால், அவர்கள் இருதயம் அபிமெலேக்கைப் பின்பற்றச் சாய்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ாகால் பேரீத்தின் கோவிலிலிருந்து எழுபது வெள்ளிக்காசை எடுத்து அவனுக்குக் கொடுத்தார்கள்; அவைகளால் அபிமெலேக்கு வீணரும் போக்கிரிகளுமான மனுஷரைச் சேவகத்தில் வைத்தான்; அவர்கள் அவனைப் பின்பற்ற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ாகால் பேரீத்தின் கோவிலிலிருந்து எழுபது வெள்ளிக்காசை எடுத்து அவனுக்குக் கொடுத்தார்கள்; அவைகளால் அபிமெலேக்கு வீணரும் போக்கிரிகளுமான மனுஷரைச் சேவகத்தில் வைத்தான்; அவர்கள் அவனைப் பின்பற்ற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ஏபேதின் குமாரனாகிய காகால்: அபிமெலேக்கு யார்? சீகேம் யார்? நாம் அவனைச் சேவிக்கவேண்டியதென்ன? அவன் யெருபாகாலின் மகன் அல்லவா? சேபூல் அவனுடைய காரியக்காரன் அல்லவா? சீகேமின் தகப்பனாகிய ஏமோரின் மனுஷரையே சேவியுங்கள்; அவனை நாங்கள் சேவிப்பானேன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ஏபேதின் குமாரனாகிய காகால்: அபிமெலேக்கு யார்? சீகேம் யார்? நாம் அவனைச் சேவிக்கவேண்டியதென்ன? அவன் யெருபாகாலின் மகன் அல்லவா? சேபூல் அவனுடைய காரியக்காரன் அல்லவா? சீகேமின் தகப்பனாகிய ஏமோரின் மனுஷரையே சேவியுங்கள்; அவனை நாங்கள் சேவிப்பானேன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ஏபேதின் குமாரனாகிய காகால்: அபிமெலேக்கு யார்? சீகேம் யார்? நாம் அவனைச் சேவிக்கவேண்டியதென்ன? அவன் யெருபாகாலின் மகன் அல்லவா? சேபூல் அவனுடைய காரியக்காரன் அல்லவா? சீகேமின் தகப்பனாகிய ஏமோரின் மனுஷரையே சேவியுங்கள்; அவனை நாங்கள் சேவிப்பானேன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ஒப்ராவிலிருக்கிற தன் தகப்பன் வீட்டிற்குப் போய், யெருபாகாலின் குமாரராகிய தன் சகோதரர் எழுபது பேரையும் ஒரே கல்லின் மேல் கொலைசெய்தான்; ஆனாலும் யெருபாகாலின் இளைய குமாரனாகிய யோதாம் ஒளித்திருந்தபடியினால் அவன் தப்ப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ஒப்ராவிலிருக்கிற தன் தகப்பன் வீட்டிற்குப் போய், யெருபாகாலின் குமாரராகிய தன் சகோதரர் எழுபது பேரையும் ஒரே கல்லின் மேல் கொலைசெய்தான்; ஆனாலும் யெருபாகாலின் இளைய குமாரனாகிய யோதாம் ஒளித்திருந்தபடியினால் அவன் தப்ப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ஜனங்கள் மாத்திரம் என் கைக்குள் இருக்கட்டும்; நான் அபிமெலேக்கைத் துரத்திவிடுவேன் என்றான். உன் சேனையைப் பெருகப்பண்ணிப் புறப்பட்டுவா என்று, அவன் அபிமெலேக்குக்குச் சொல்லியனுப்ப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ஜனங்கள் மாத்திரம் என் கைக்குள் இருக்கட்டும்; நான் அபிமெலேக்கைத் துரத்திவிடுவேன் என்றான். உன் சேனையைப் பெருகப்பண்ணிப் புறப்பட்டுவா என்று, அவன் அபிமெலேக்குக்குச் சொல்லியனுப்ப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சீகேமிலிருக்கிற சகல பெரிய மனுஷரும், மில்லோவின் குடும்பத்தாரனைவரும் கூடிக்கொண்டுபோய், சீகேமிலிருக்கிற உயர்ந்த கர்வாலிமரத்தண்டையிலே அபிமெலேக்கை ராஜாவாக்க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சீகேமிலிருக்கிற சகல பெரிய மனுஷரும், மில்லோவின் குடும்பத்தாரனைவரும் கூடிக்கொண்டுபோய், சீகேமிலிருக்கிற உயர்ந்த கர்வாலிமரத்தண்டையிலே அபிமெலேக்கை ராஜாவாக்க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ட்டணத்தின் அதிகாரியாகிய சேபூல் ஏபேதின் குமாரனாகிய காகாலின் வார்த்தைகளைக் கேட்டபோது, கோபமூண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ரகசியமாய் அபிமெலேக்கினிடத்துக்கு ஆட்களை அனுப்பி: இதோ, ஏபேதின் குமாரனாகிய காகாலும் அவனுடைய சகோதரரும் சீகேமுக்கு வந்திருக்கிறார்கள்; பட்டணத்தை உமக்கு விரோதமாக எழுப்ப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ரகசியமாய் அபிமெலேக்கினிடத்துக்கு ஆட்களை அனுப்பி: இதோ, ஏபேதின் குமாரனாகிய காகாலும் அவனுடைய சகோதரரும் சீகேமுக்கு வந்திருக்கிறார்கள்; பட்டணத்தை உமக்கு விரோதமாக எழுப்ப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ையால் நீர் உம்மோடிருக்கும் ஜனங்களோடேகூட இரவில் எழுந்து வந்து வெளியிலே பதிவிருந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ாலமே சூரியன் உதிக்கையில் எழும்பி, பட்டணத்தின் மேல் விழுந்து, அவனும் அவனோடிருக்கிற ஜனங்களும் உமக்கு எதிரே புறப்படும்போது, உம்முடைய கைக்கு நேரிடுகிறபடி அவனுக்குச் செய்யும் என்று சொல்லியனுப்ப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ாலமே சூரியன் உதிக்கையில் எழும்பி, பட்டணத்தின் மேல் விழுந்து, அவனும் அவனோடிருக்கிற ஜனங்களும் உமக்கு எதிரே புறப்படும்போது, உம்முடைய கைக்கு நேரிடுகிறபடி அவனுக்குச் செய்யும் என்று சொல்லியனுப்ப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டியே அபிமெலேக்கும், அவனோடிருந்த சகல ஜனங்களும், இரவில் எழுந்துபோய், சீகேமுக்கு விரோதமாக நாலு படையாகப் பதிவ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ஏபேதின் குமாரன் காகால் புறப்பட்டு, பட்டணத்தின் ஒலிமுகவாசலில் நின்றான்; அப்பொழுது பதிவிருந்த அபிமெலேக்கு தன்னோடிருக்கிற ஜனங்களோடேகூட எழும்பிவ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ஏபேதின் குமாரன் காகால் புறப்பட்டு, பட்டணத்தின் ஒலிமுகவாசலில் நின்றான்; அப்பொழுது பதிவிருந்த அபிமெலேக்கு தன்னோடிருக்கிற ஜனங்களோடேகூட எழும்பிவ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ு யோதாமுக்கு அறிவிக்கப்பட்டபோது, அவன் போய், கெரிசீம் மலையின் உச்சியில் ஏறிநின்று, உரத்தசத்தமிட்டுக் கூப்பிட்டு, அவர்களை நோக்கி: சீகேமின் பெரிய மனுஷரே, தேவன் உங்களுக்குச் செவிகொடுக்கும்படி நீங்கள் எனக்குச் செவிகொட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ு யோதாமுக்கு அறிவிக்கப்பட்டபோது, அவன் போய், கெரிசீம் மலையின் உச்சியில் ஏறிநின்று, உரத்தசத்தமிட்டுக் கூப்பிட்டு, அவர்களை நோக்கி: சீகேமின் பெரிய மனுஷரே, தேவன் உங்களுக்குச் செவிகொடுக்கும்படி நீங்கள் எனக்குச் செவிகொட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ாகால் அந்த ஜனங்களைக் கண்டு: இதோ, மலைகளின் உச்சிகளிலிருந்து ஜனங்கள் இறங்கிவருகிறார்கள் என்று சேபூலோடே சொன்னான். அதற்குச் சேபூல்: நீ மலைகளின் நிழலைக் கண்டு, மனுஷர் என்று நினைக்கிறாய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ாகால் அந்த ஜனங்களைக் கண்டு: இதோ, மலைகளின் உச்சிகளிலிருந்து ஜனங்கள் இறங்கிவருகிறார்கள் என்று சேபூலோடே சொன்னான். அதற்குச் சேபூல்: நீ மலைகளின் நிழலைக் கண்டு, மனுஷர் என்று நினைக்கிறாய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ருட்சங்கள் தங்களுக்கு ஒரு ராஜாவை அபிஷேகம்பண்ணும்படி போய், ஒலிவமரத்தைப் பார்த்து: நீ எங்களுக்கு ராஜாவாயிரு என்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ாகாலோ திரும்பவும்: இதோ, ஜனங்கள் தேசத்தின் மேட்டிலிருந்து இறங்கிவந்து, ஒரு படை மெயொனெனீமின் கர்வாலிமரத்தின் வழியாய் வருகிறது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ாகாலோ திரும்பவும்: இதோ, ஜனங்கள் தேசத்தின் மேட்டிலிருந்து இறங்கிவந்து, ஒரு படை மெயொனெனீமின் கர்வாலிமரத்தின் வழியாய் வருகிறது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ஒலிவமரம்: தேவர்களும் மனுஷரும் புகழுகிற என்னிலுள்ள என்கொழுமையை நான் விட்டு, மரங்களை அரசாளப்போவேனோ என்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ஒலிவமரம்: தேவர்களும் மனுஷரும் புகழுகிற என்னிலுள்ள என்கொழுமையை நான் விட்டு, மரங்களை அரசாளப்போவேனோ என்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ச் சேபூல்: அபிமெலேக்கை நாம் சேவிக்கிறதற்கு அவன் யார் என்று நீ சொன்ன உன் வாய் இப்பொழுது எங்கே? நீ நிந்தித்தஜனங்கள் அவர்கள் அல்லவா? இப்பொழுது நீ புறப்பட்டு, அவர்களோடே யுத்தம்பண்ணு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ச் சேபூல்: அபிமெலேக்கை நாம் சேவிக்கிறதற்கு அவன் யார் என்று நீ சொன்ன உன் வாய் இப்பொழுது எங்கே? நீ நிந்தித்தஜனங்கள் அவர்கள் அல்லவா? இப்பொழுது நீ புறப்பட்டு, அவர்களோடே யுத்தம்பண்ணு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காகால் சீகேமின் மனுஷருக்கு முன்பாகப் புறப்பட்டுப்போய், அபிமெலேக்கோடே யுத்தம் பண்ண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ரங்கள் அத்திமரத்தைப் பார்த்து: நீ வந்து, எங்களுக்கு ராஜாவாயிரு என்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ிமெலேக்கு அவனைத் துரத்த, அவன் அவனுக்கு முன்பாக ஓடினான்; பட்டணவாசல்மட்டும் அநேகர் வெட்டுண்டு விழ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ிமெலேக்கு அவனைத் துரத்த, அவன் அவனுக்கு முன்பாக ஓடினான்; பட்டணவாசல்மட்டும் அநேகர் வெட்டுண்டு விழு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த்திமரம்: நான் என் மதுரத்தையும் என் நற்கனியையும் விட்டு, மரங்களை அரசாளப்போவேனோ என்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த்திமரம்: நான் என் மதுரத்தையும் என் நற்கனியையும் விட்டு, மரங்களை அரசாளப்போவேனோ என்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ிமெலேக்கு அருமாவில் இருந்துவிட்டான்; சேபூல் காகாலையும் அவன் சகோதரரையும் சீகேமிலே குடியிராதபடிக்குத் துரத்திவி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ிமெலேக்கு அருமாவில் இருந்துவிட்டான்; சேபூல் காகாலையும் அவன் சகோதரரையும் சீகேமிலே குடியிராதபடிக்குத் துரத்திவிட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மரங்கள் திராட்சச் செடியைப் பார்த்து: நீ வந்து, எங்களுக்கு ராஜாவாயிரு என்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றுநாளிலே ஜனங்கள் வெளியிலே வயலுக்குப் போனார்கள்; அது அபிமெலேக்குக்கு அறிவிக்கப்பட்டபோ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த் திராட்சச்செடி: தேவர்களையும் மனுஷரையும் மகிழப்பண்ணும் என் ரசத்தை நான் விட்டு மரங்களை அரசாளப்போவேனோ என்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த் திராட்சச்செடி: தேவர்களையும் மனுஷரையும் மகிழப்பண்ணும் என் ரசத்தை நான் விட்டு மரங்களை அரசாளப்போவேனோ என்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ஜனங்களைக் கூட்டிக்கொண்டு, அவர்களை மூன்று படையாக வகுத்து, வெளியிலே பதிவிருந்து, அந்த ஜனங்கள் பட்டணத்திலிருந்து புறப்பட்டு வருகிறதைக் கண்டு, அவர்கள்மேல் எழும்பி, அவர்களை வெட்டி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ஜனங்களைக் கூட்டிக்கொண்டு, அவர்களை மூன்று படையாக வகுத்து, வெளியிலே பதிவிருந்து, அந்த ஜனங்கள் பட்டணத்திலிருந்து புறப்பட்டு வருகிறதைக் கண்டு, அவர்கள்மேல் எழும்பி, அவர்களை வெட்டி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ஜனங்களைக் கூட்டிக்கொண்டு, அவர்களை மூன்று படையாக வகுத்து, வெளியிலே பதிவிருந்து, அந்த ஜனங்கள் பட்டணத்திலிருந்து புறப்பட்டு வருகிறதைக் கண்டு, அவர்கள்மேல் எழும்பி, அவர்களை வெட்டி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ிமெலேக்கும் அவனோடிருந்த படையும் பாய்ந்துவந்து, பட்டணத்தின் ஒலிமுகவாசலில் நின்றார்கள்; மற்ற இரண்டு படைகளோ வெளியிலிருக்கிற யாவர்மேலும் விழுந்து, அவர்களை வெட்ட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ிமெலேக்கும் அவனோடிருந்த படையும் பாய்ந்துவந்து, பட்டணத்தின் ஒலிமுகவாசலில் நின்றார்கள்; மற்ற இரண்டு படைகளோ வெளியிலிருக்கிற யாவர்மேலும் விழுந்து, அவர்களை வெட்ட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ிமெலேக்கு அந்நாள் முழுவதும் பட்டணத்தின்மேல் யுத்தம்பண்ணி, பட்டணத்தைப் பிடித்து, அதிலிருந்த ஜனங்களைக் கொன்று, பட்டணத்தை இடித்து விட்டு, அதில் உப்பு விதைத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ிமெலேக்கு அந்நாள் முழுவதும் பட்டணத்தின்மேல் யுத்தம்பண்ணி, பட்டணத்தைப் பிடித்து, அதிலிருந்த ஜனங்களைக் கொன்று, பட்டணத்தை இடித்து விட்டு, அதில் உப்பு விதைத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ைச் சீகேம் துருக்கத்து மனுஷர் எல்லாரும் கேள்விப்பட்டபோது, அவர்கள் பேரீத் தேவனுடைய கோவில் அரணுக்குள் பிரவேசித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ைச் சீகேம் துருக்கத்து மனுஷர் எல்லாரும் கேள்விப்பட்டபோது, அவர்கள் பேரீத் தேவனுடைய கோவில் அரணுக்குள் பிரவேசித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சீகேம் துருக்கத்து மனுஷர் எல்லாரும் அங்கே கூடியிருக்கிறது அபிமெலேக்குக்கு அறிவிக்கப்பட்டபோத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ிமெலேக்கு தன்னோடிருந்த எல்லா ஜனங்களோடுங்கூடச் சல்மோன் மலையில் ஏறி, தன் கையிலே கோடரியைப் பிடித்து, ஒரு மரத்தின் கொம்பை வெட்டி, அதை எடுத்து, தன் தோளின் மேல் போட்டுக்கொண்டு, தன்னோடிருந்த ஜனங்களை நோக்கி: நான் என்ன செய்கிறேன் என்று பார்க்கிறீர்களே, நீங்களும் தீவிரமாய் என்னைப்போலச் செய்யுங்கள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ிமெலேக்கு தன்னோடிருந்த எல்லா ஜனங்களோடுங்கூடச் சல்மோன் மலையில் ஏறி, தன் கையிலே கோடரியைப் பிடித்து, ஒரு மரத்தின் கொம்பை வெட்டி, அதை எடுத்து, தன் தோளின் மேல் போட்டுக்கொண்டு, தன்னோடிருந்த ஜனங்களை நோக்கி: நான் என்ன செய்கிறேன் என்று பார்க்கிறீர்களே, நீங்களும் தீவிரமாய் என்னைப்போலச் செய்யுங்கள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மரங்களெல்லாம் முட்செடியைப் பார்த்து: நீ வந்து, எங்களுக்கு ராஜாவாயிரு என்ற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டியே சகல ஜனங்களும் அவரவர் ஒவ்வொரு கொம்பை வெட்டி, அபிமெலேக்குக்குப் பின்சென்று அவைகளை அந்த அரணுக்கு அருகே போட்டு, அக்கினி கொளுத்தி அந்த அரணைச் சுட்டுப்போட்டார்கள்; அதினால் புருஷரும் ஸ்திரீகளும் ஏறக்குறைய ஆயிரம்பேராகிய சீகேம் துருக்கத்து மனுஷர் எல்லாரும் செத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டியே சகல ஜனங்களும் அவரவர் ஒவ்வொரு கொம்பை வெட்டி, அபிமெலேக்குக்குப் பின்சென்று அவைகளை அந்த அரணுக்கு அருகே போட்டு, அக்கினி கொளுத்தி அந்த அரணைச் சுட்டுப்போட்டார்கள்; அதினால் புருஷரும் ஸ்திரீகளும் ஏறக்குறைய ஆயிரம்பேராகிய சீகேம் துருக்கத்து மனுஷர் எல்லாரும் செத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டியே சகல ஜனங்களும் அவரவர் ஒவ்வொரு கொம்பை வெட்டி, அபிமெலேக்குக்குப் பின்சென்று அவைகளை அந்த அரணுக்கு அருகே போட்டு, அக்கினி கொளுத்தி அந்த அரணைச் சுட்டுப்போட்டார்கள்; அதினால் புருஷரும் ஸ்திரீகளும் ஏறக்குறைய ஆயிரம்பேராகிய சீகேம் துருக்கத்து மனுஷர் எல்லாரும் செத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முட்செடியானது மரங்களைப் பார்த்து: நீங்கள் என்னை உங்களுக்கு ராஜாவாக அபிஷேகம்பண்ணுகிறது மெய்யானால், என் நிழலிலே வந்தடையுங்கள்; இல்லாவிட்டால் முட்செடியிலிருந்து அக்கினி புறப்பட்டு லீபனோனின் கேதுரு மரங்களைப் பட்சிக்கக்கடவது என்ற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முட்செடியானது மரங்களைப் பார்த்து: நீங்கள் என்னை உங்களுக்கு ராஜாவாக அபிஷேகம்பண்ணுகிறது மெய்யானால், என் நிழலிலே வந்தடையுங்கள்; இல்லாவிட்டால் முட்செடியிலிருந்து அக்கினி புறப்பட்டு லீபனோனின் கேதுரு மரங்களைப் பட்சிக்கக்கடவது என்ற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ின்பு அபிமெலேக்கு தேபேசுக்குப்போய், அதற்கு விரோதமாய்ப் பாளயமிறங்கி, அதைப் பிடித்த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தகப்பன் உங்களுக்காக யுத்தம் பண்ணி, தன் ஜீவனை எண்ணாமற்போய், உங்களை மீதியானியரின் கையினின்று இரட்சித்த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தகப்பன் உங்களுக்காக யுத்தம் பண்ணி, தன் ஜீவனை எண்ணாமற்போய், உங்களை மீதியானியரின் கையினின்று இரட்சித்த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தகப்பன் உங்களுக்காக யுத்தம் பண்ணி, தன் ஜீவனை எண்ணாமற்போய், உங்களை மீதியானியரின் கையினின்று இரட்சித்த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ந்தப் பட்டணத்தின் நடுவே பலத்ததுருக்கம் இருந்தது; அங்கே சகல புருஷரும் ஸ்திரீகளும் பட்டணத்து மனுஷர் அனைவரும் ஓடிப் புகுந்து, கதவைப் பூட்டிக்கொண்டு, துருக்கத்தின்மேல் ஏறின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ந்தப் பட்டணத்தின் நடுவே பலத்ததுருக்கம் இருந்தது; அங்கே சகல புருஷரும் ஸ்திரீகளும் பட்டணத்து மனுஷர் அனைவரும் ஓடிப் புகுந்து, கதவைப் பூட்டிக்கொண்டு, துருக்கத்தின்மேல் ஏறின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ோ இன்று என் தகப்பனுடைய குடும்பத்துக்கு விரோதமாய் எழும்பி, அவருடைய குமாரரான எழுபது பேரையும் ஒரே கல்லின்மேல் கொலைசெய்து, அவருடைய வேலைக்காரியின் மகனாகிய அபிமெலேக்கு உங்கள் சகோதரனானபடியினால், அவனைச் சீகேம் பட்டணத்தாருக்கு ராஜாவாக்கினீ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ோ இன்று என் தகப்பனுடைய குடும்பத்துக்கு விரோதமாய் எழும்பி, அவருடைய குமாரரான எழுபது பேரையும் ஒரே கல்லின்மேல் கொலைசெய்து, அவருடைய வேலைக்காரியின் மகனாகிய அபிமெலேக்கு உங்கள் சகோதரனானபடியினால், அவனைச் சீகேம் பட்டணத்தாருக்கு ராஜாவாக்கினீ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ிமெலேக்கு அந்தத் துருக்கம்மட்டும் வந்து, அதின்மேல் யுத்தம்பண்ணி, துருக்கத்தின் கதவைச் சுட்டெரித்துப் போடும்படிக்கு, அதின் கிட்டச் சேர்ந்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ிமெலேக்கு அந்தத் துருக்கம்மட்டும் வந்து, அதின்மேல் யுத்தம்பண்ணி, துருக்கத்தின் கதவைச் சுட்டெரித்துப் போடும்படிக்கு, அதின் கிட்டச் சேர்ந்த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நீங்கள் அவனை ராஜாவாக்கின செய்கை உண்மையும் உத்தமமுமான செய்கையாயிருக்குமானால்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நீங்கள் அவனை ராஜாவாக்கின செய்கை உண்மையும் உத்தமமுமான செய்கையாயிருக்குமானால்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நீங்கள் அவனை ராஜாவாக்கின செய்கை உண்மையும் உத்தமமுமான செய்கையாயிருக்குமானால்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ப்பொழுது ஒரு ஸ்திரீ ஒரு ஏந்திரக்கல்லின் துண்டை அபிமெலெக்குடைய தலையின்மேல் போட்டாள்; அது அவன் மண்டையை உடைத்தது;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ப்பொழுது ஒரு ஸ்திரீ ஒரு ஏந்திரக்கல்லின் துண்டை அபிமெலெக்குடைய தலையின்மேல் போட்டாள்; அது அவன் மண்டையை உடைத்தது;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யெருபாகாலையும் அவர் குடும்பத்தாரையும் நன்மையாக நடத்தி, அவர் கைகளின் செய்கைக்குத்தக்கதை அவர்களுக்குச் செய்து, இப்படி இந்நாளில் அவரையும் அவர் குடும்பத்தாரையும் நடத்தினது உண்மையும் உத்தமுமாயிருக்குமானால், அபிமெலேக்கின்மேல் நீங்களும் சந்தோஷமாயிருங்கள்; உங்கள்மேல் அவனும் சந்தோஷமாயிருக்கட்டும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யெருபாகாலையும் அவர் குடும்பத்தாரையும் நன்மையாக நடத்தி, அவர் கைகளின் செய்கைக்குத்தக்கதை அவர்களுக்குச் செய்து, இப்படி இந்நாளில் அவரையும் அவர் குடும்பத்தாரையும் நடத்தினது உண்மையும் உத்தமுமாயிருக்குமானால், அபிமெலேக்கின்மேல் நீங்களும் சந்தோஷமாயிருங்கள்; உங்கள்மேல் அவனும் சந்தோஷமாயிருக்கட்டும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டனே அவன் தன் ஆயுததாரியாகிய வேலைக்காரனைக் கூப்பிட்டு: ஒரு ஸ்திரீ என்னைக் கொன்றாள் என்று என்னைக் குறித்துச் சொல்லாதபடிக்கு, நீ உன் பட்டயத்தை உருவி, என்னைக் கொன்று போடு என்று அவனோடே சொன்னான்; அப்படியே அவன் வேலைக்காரன் அவனை உருவக் குத்தினான், அவன் செத்துப்போன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டனே அவன் தன் ஆயுததாரியாகிய வேலைக்காரனைக் கூப்பிட்டு: ஒரு ஸ்திரீ என்னைக் கொன்றாள் என்று என்னைக் குறித்துச் சொல்லாதபடிக்கு, நீ உன் பட்டயத்தை உருவி, என்னைக் கொன்று போடு என்று அவனோடே சொன்னான்; அப்படியே அவன் வேலைக்காரன் அவனை உருவக் குத்தினான், அவன் செத்துப்போன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டனே அவன் தன் ஆயுததாரியாகிய வேலைக்காரனைக் கூப்பிட்டு: ஒரு ஸ்திரீ என்னைக் கொன்றாள் என்று என்னைக் குறித்துச் சொல்லாதபடிக்கு, நீ உன் பட்டயத்தை உருவி, என்னைக் கொன்று போடு என்று அவனோடே சொன்னான்; அப்படியே அவன் வேலைக்காரன் அவனை உருவக் குத்தினான், அவன் செத்துப்போன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ல்லாவிட்டால் அபிமெலேக்கிலிருந்து அக்கினி புறப்பட்டு, சீகேம் பட்டணத்தாரையும், மில்லோவின் குடும்பத்தாரையும் பட்சிக்கவும், சீகேம் பட்டணத்தாரிலும் மில்லோவின் குடும்பத்தாரிலுமிருந்து அக்கினி புறப்பட்டு, அபிமெலேக்கைப் பட்சிக்கவும் கடவது என்று யோதாம் சொல்லி,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ல்லாவிட்டால் அபிமெலேக்கிலிருந்து அக்கினி புறப்பட்டு, சீகேம் பட்டணத்தாரையும், மில்லோவின் குடும்பத்தாரையும் பட்சிக்கவும், சீகேம் பட்டணத்தாரிலும் மில்லோவின் குடும்பத்தாரிலுமிருந்து அக்கினி புறப்பட்டு, அபிமெலேக்கைப் பட்சிக்கவும் கடவது என்று யோதாம் சொல்லி,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பிமெலேக்குச் செத்துப்போனதை இஸ்ரவேல் மனுஷர் கண்டபோது, அவர்கள் தங்கள் தங்கள் இடங்களுக்குப் போய் விட்ட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இப்படியே அபிமெலேக்கு தன்னுடைய எழுபது சகோதரரைக் கொலைசெய்ததினால், தன் தகப்பனுக்குச் செய்த பொல்லாப்பை தேவன் அவன்மேல் திரும்பும்படி செய்தார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இப்படியே அபிமெலேக்கு தன்னுடைய எழுபது சகோதரரைக் கொலைசெய்ததினால், தன் தகப்பனுக்குச் செய்த பொல்லாப்பை தேவன் அவன்மேல் திரும்பும்படி செய்தார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ீகேம் மனுஷர் செய்த எல்லாப் பொல்லாப்பையும் தேவன் அவர்கள் தலையின்மேல் திரும்பும்படி செய்தார்; யெருபாகாலின் குமாரன் யோதாமின் சாபம் அவர்களுக்குப் பலித்தது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சகோதரானாகிய அபிமெலேக்குக்குப் பயந்து, தப்பியோடி, பேயேருக்குப் போய், அங்கே குடியிருந்த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ிமெலேக்கு இஸ்ரவேலை மூன்று வருஷம் அரசாண்டபின்பு,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ிமெலேக்குக்கும் சீகேமின் பெரிய மனுஷருக்கும் நடுவே பொல்லாப்பு உண்டாக்கும் ஆவியை தேவன் வரப்பண்ணினார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ிமெலேக்குக்கும் சீகேமின் பெரிய மனுஷருக்கும் நடுவே பொல்லாப்பு உண்டாக்கும் ஆவியை தேவன் வரப்பண்ணினார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ருபாகாலின் எழுபது குமாரருக்குச் செய்யப்பட்ட கொடுமை வந்து பலித்து, அவர்களுடைய இரத்தப்பழி அவர்களைக் கொன்ற அவர்களுடைய சகோதரனாகிய அபிமெலேக்கின்மேலும், தன் சகோதரரைக் கொல்ல அவன் கைகளைத் திடப்படுத்தின சீகேம் மனுஷர் மேலும் சுமரும்படியாகச் சீகேமின் பெரிய மனுஷர் அபிமெலேக்குக்கு இரண்டகம் பண்ணினார்கள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ருபாகாலின் எழுபது குமாரருக்குச் செய்யப்பட்ட கொடுமை வந்து பலித்து, அவர்களுடைய இரத்தப்பழி அவர்களைக் கொன்ற அவர்களுடைய சகோதரனாகிய அபிமெலேக்கின்மேலும், தன் சகோதரரைக் கொல்ல அவன் கைகளைத் திடப்படுத்தின சீகேம் மனுஷர் மேலும் சுமரும்படியாகச் சீகேமின் பெரிய மனுஷர் அபிமெலேக்குக்கு இரண்டகம் பண்ணினார்கள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ீகேமின் மனுஷர் மலைகளின் உச்சியில் அவனுக்குப் பதிவிருக்கிறவர்களை வைத்தார்கள்; அவர்கள் தங்கள் அருகே வழி நடந்து போகிற யாவரையும் கொள்ளையிட்டார்கள்; அது அபிமெலேக்குக்கு அறிவிக்கப்பட்டது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ீகேமின் மனுஷர் மலைகளின் உச்சியில் அவனுக்குப் பதிவிருக்கிறவர்களை வைத்தார்கள்; அவர்கள் தங்கள் அருகே வழி நடந்து போகிற யாவரையும் கொள்ளையிட்டார்கள்; அது அபிமெலேக்குக்கு அறிவிக்கப்பட்டது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ஏபேதின் குமாரனாகிய காகால் தன் சகோதரரோடே சீகேமுக்குள் போனான்; சீகேமின் பெரிய மனுஷர் அவனை நம்பி,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ஏபேதின் குமாரனாகிய காகால் தன் சகோதரரோடே சீகேமுக்குள் போனான்; சீகேமின் பெரிய மனுஷர் அவனை நம்பி,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ே புறப்பட்டு, தங்கள் திராட்சத்தோட்டங்களின் பழங்களை அறுத்து, ஆலையாட்டி, ஆடிப்பாடி, தங்கள் தேவனின் வீட்டிற்குள் போய், புசித்துக்குடித்து, அபிமெலேக்கை சபித்தார்கள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ே புறப்பட்டு, தங்கள் திராட்சத்தோட்டங்களின் பழங்களை அறுத்து, ஆலையாட்டி, ஆடிப்பாடி, தங்கள் தேவனின் வீட்டிற்குள் போய், புசித்துக்குடித்து, அபிமெலேக்கை சபி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ક દિવસ યરૂબ્બઆલનો પુત્ર અબીમેલેખ શખેમમાં તેના માંમાંઓના ઘેર ગયો હતો અને તેમને અને તેની માં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ટુંબના બધા સભ્યોને તેણ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તમે શખેમના નાગરિકોને આટલું પૂછી જુઓ કે, ‘તમાંરે માંટે શું સારું છે? તમાંરા ઉપર 70 જણ-યરૂબ્બઆલ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િત્તેર પુત્રો રાજ્ય કરે કે એક જણ રાજ્ય કરે? તેમ એ પણ યાદ રાખજો કે, હું અને તમે એક જ લોહીમાંસ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ડકાંના બનેલા છ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ના માંમાંઓએ શખેમના નાગરિકો સાથે વાત કરી અને તેમને આ બધી વસ્તુઓ વિષે પૂછયું. તેઓએ અબીમેલેક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પક્ષ લેવાનું નક્કી કર્યું. કારણ કે તેઓએ વિચાર્યુ કે, “અબીમેલેખની માં તેઓના નગરની વતની છે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તેમના ભાઈ જેવો જ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થી તેઓએ બઆલવરીથના મંદિરમાંથી 70 ચાંદીના સિક્કા કાઢી લીધા અને એ સિક્કા વડે અબીમેલેખ તોફાન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કામાં લોકોને રોકયા, જેઓ તેને અનુસરતા હતાં અને તે જે કહે તે મુજબ કરત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ગાઆલ એબેદનો પુત્ર ઘાંટા પાડવા લાગ્યો, “અબીમેલેખ કોણ છે? શા માંટે આપણે શખેમના લોકો કોણ છીએ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ે તેની ગુલામી કરવી જોઈએ? અબીમેલેખ યરૂબ્બઆલનો પુત્ર નથી! અને ઝબૂલ તેનો અફસર નથી? શખેમના પિ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મોરના માંણસોની સેવા કરો! આપણે શા માંટે અબીમેલેખને અનુસરવું જોઈએ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ને લઈને તે પોતાના પિતાના ઘેર આફ્રાહ ગયો અને ત્યાં એક જ પથ્થર ઉપર તેણે પોતાના 70 ભાઈ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ૂબ્બઆલના પુત્રોને રહેસી નાખ્યા. ફકત સૌથી નાનો પુત્ર યોથામ છુપાઈ ગયો તેથી તે ભાગ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મે એક વખત મને રાજા બનાવો; પછી જુઓ, હું તેને પાઠ ભણાવીશ હુ તેને કહીશ, ‘તારું સૈન્ય લઈને યુ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માંરી સામે પ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્યારબાદ શખેમ અને બેથમિલ્લોના બધા લોકો ભેગા મળ્યા અને તેઓએ શેખેમમાં ઊભા કરેલા એલોનના થાંભલા નજી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બીમેલેખને પોતાનો રાજા બન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નગરપતિ ઝબૂલે જયારે એબેદના પુત્ર ગાઆલે જે કહ્યું હતું તે સાંભળ્યું, ત્યારે તે ખૂબ ક્રોધે ભરા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ગુપ્તરીતે તેણે અબીમેલેખ પાસે સંદેશવાહક એમ કહેવા માંટે મોકલ્યા કે, “એબેદનો પુત્ર ગાઆલ અન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ઈઓ શખેમ રહેવા આવ્યા છે અને તેઓ નગરના લોકોને તારી વિરુદ્ધ ઉશ્કે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માંટે તું અને તારા માંણસો રાત્રે અહીં આવો અને ખેતરોમાં સંતાઈ જાઓ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સવારે સૂર્યોદય થતાં જ નગર ઉપર હુમલો કરો અને ગાઆલ અને તેના માંણસો તમાંરો સામનો કરવા બહાર આ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તારી ઇચ્છા મુજબ તેઓને શિક્ષા કરજ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આથી અબીમેલેખ અને તેના માંણસો રાતોરાત ઊપડ્યા અને ચાર ટુકડીઓમાં શખેમ ઉપર હુમલો કરવા સંતાઈને બેઠ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બીજે દિવસે એબેદનો પુત્ર ગાઆલ બહાર આવીને શહેરના દરવાજાના પ્રવેશદ્વાર આગળ ઊભો રહ્યો અને એ જ સમય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બીમેલેખ અને તેના માંણસો તેમના છુપાવાના સ્થળોએથી બહાર આવ્યા, અને નગર પર હુમલો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્યારે યોથામે આ સાંભળ્યું ત્યારે તે ગેરીઝીમ પર્વતના શિખર પર ગયો ત્યાં ઊભો રહ્યો અને મોટા સાદ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ખેમના માંણસોને કહેવા લાગ્યો;“ઓ શખેમના લોકો, માંરી વાત સાંભળો, અને દેવ, તમને બધાને સાંભળ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ગાઆલે તે લોકોને જોયા અને ઝબૂલને કહ્યં, “જો, ડુંગરોની ટોચ ઉપરથી માંણસો ઊતરે છે!”પણ ઝબૂલ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ના, એ તો ડુંગરના પડછાયા તમને માંણસ જેવા લાગ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એક દિવસ બદા વૃક્ષો રાજા પસંદ કરવા ગયાં. તેમણે જૈતૂનના વૃક્ષને કહ્યું, “તું અમાંરો રાજા થ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ફરીથી ગાઆલે કહ્યું, “ના, ત્યાં જો. હું પૂરેપૂરી ખાતરીથી કહું છું કે લોકો ટેકરીઓ પરથી નીચે ઊત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 છે અને બીજી ટૂકડી જાદુગરનાં વૃક્ષપાસેથી આવી રહ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પણ જૈતૂનના વૃક્ષે કહ્યું, “શું હું માંરું તેલ, જે દેવો અને માંનવોને સન્માંનવા માંટે વપરાય છે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ડીને વૃક્ષો પર રાજ્ય કરવા આવ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ત્યારે ઝબૂલે તેને કહ્યું, “હવે તારી બડાઈ કયાં ગઈ? તમે તો કહેતા હતાં કે, “એ અબીમેલેખ વળી કોણ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ે તેના ગુલામ થઈએ? તમે જેની મશ્કરી કરતા હતાં એ જ આ લોકો છે ને?’ તો પછી પડો મેદાને અને કરો યુદ્ધ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ગાઆલ શખેમના માંણસો સાથે બહાર પડયો અને અબીમેલેખ સામે લ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પછી વૃક્ષોએ અંજીરના વૃક્ષને કહ્યું, “તું અમાંરા ઉપર રાજ્ય કર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પણ અબીમેલેખ તેનો પીછો પકડતા તે ત્યાંથી ભાગી ગયો. શહેરના દરવાજા પાસે શખેમના ઘણા માંણસો ખરાબ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ાયલ થઈને આજુબાજુ પડય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પરંતુ અંજીરના વૃક્ષે કહ્યું, “શું હું માંરાં ફળ અને એની બધી મીઠાશ છોડીને વૃક્ષો ઉપર રાજ્ય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આ સમયે અબીમેલેખ અરૂમાંહમાં રહેતો હતો. ઝબૂલે ગાઆલ તથા તેના સગાઓને શખેમમાંથી કાઢી મૂક્યાં,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ખેમમાં રહેવા દીધા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પછી વૃક્ષોએ દ્રાક્ષના વેલાને કહ્યું, “તો તું આવ અને અમાંરો રાજા થ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બીજે દિવસે શખેમના લોકો ખેતરોમાં બહાર આવ્યા. અને અબીમેલેખને આ બાબતની જાણ થ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પણ તેમણે જવાબ આપ્યો, “વૃક્ષોનો રાજા બનવા માંટે થઈને દેવ અને માંણસોને આનંદિત કરનાર દ્રાક્ષાર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જાવવાનું હું શા માંટે છોડી દઉ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તેથી તેણે પોતાના માંણસોની ત્રણ ટુકડીઓ પાડીને તે ખેતરમાં તેમના માંટે રાહ જોતો રહ્યો. જ્યારે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માંથી લોકોને બહાર આવતા જોયા ત્યારે આ સંતાઈ રહેલા માંણસો બહાર આવ્યા અને તેમના ઉપર હુમલો ક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બધાને માંરી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અબીમેલેખ અને તેની ટૂકડી આગળ વધીને શહેરના દરવાજાના પ્રવેશ દ્વાર આગળ ગોઠવાઈ ગઈ અને બીજી બે ટૂકડી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ઓ સીમમાં હતાં તેમના ઉપર તૂટી પડી અને તેમને પૂરા કર્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આખો દિવસ યુદ્ધ ચાલ્યું. આખરે અબીમેલેખ શખેમ નગરને જીતી લીધું. તેણે નગરના સર્વ લોકોનો સંહાર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નગરને ભોયભેગુ કરી નાખ્યું. અને ત્યાંની ભૂમિ પર મીઠું વે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જયારે શખેમના કિલ્લાના આગેવાનોએ આ વાત જાણી ત્યારે તેઓ બધા એલબરીથ દેવના મંદિરના ભોંયરામાં ભેગ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અબીમેલેખને ખબર પડી કે શખેમના કિલ્લાના સર્વ લોકો મંદિરના ભોયરામ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ત્યારે તે પોતાના સૈનિકો સાથે સાલ્મોન પર્વત પર ગયા, તેણે કુહાડી લઈને ઝાડની એક ડાળી કાપીને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ભા પર મૂકી અને પોતાના સૈનિકોને કહ્યું, “મેં શું કર્યું એ તમે જોયું છે. તમે પણ ઝટપટ એ પ્રમાંણે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ત્યારે બધાં વૃક્ષોએ કાંટાના છોડને કહ્યું, “તો તું આવ અને અમાંરા પર રાજ કર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આથી પ્રત્યેક માંણસે એક એક ડાળી કાપીને લીધી, પછી તેમણે અબીમેલેખની પાછળ પાછળ જઈને ભોંયરામાં ત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ટો ઢગલો કર્યો અને તેને આગ ચાંપી, તેથી શખેમ ગઢના ભોયરાંમાં રહેલા લોકોમાંથી આશરે 1,000 સ્ત્રી-પુરુષ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એટલે કાંટાળા વૃક્ષે કહ્યું, ‘જો તમે મને ખરેખર તમાંરો રાજા બનાવવા માંગતા હો તો આવો અને 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ાયામાં આવીને બેસો, નહિ તો કાંટાળા ઝાડમાંથી આગ પ્રગટશે અને લબાનોનનાં દેવદારના વૃક્ષોને બાળી નાખ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ત્યારબાદ અબીમેલેખ તેબેસ જઈને તેને ઘેરો ધાલ્યો અને જીતી લ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પછી યોથામ આગળ બોલ્યો, હવે તમે અબીમેલેખને સાચા મનથી પ્રમાંણિકપણે રાજા બનાવ્યો છે? તથા ગિદિયો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ા પરિવાર પ્રત્યે યોગ્ય વર્તાવ કર્યો છે? તમે માંરા પિતાને એણે કરેલાં કાર્યોનો યોગ્ય બદલો આપ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 તેની ખાતરી કરી લ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નગરીની વચ્ચોવચ્ચ એક મજબૂત કિલ્લો હતો અને તેમાં શહેરનાં બધાં સ્ત્રી-પુરુષોએ આશરો લીધો, તેમણે અંદ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ઈ બારણાને ભોગળવાસી દીધી અને બધાં ધાબા ઉપર ચઢી ગ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ાંરા પિતાએ તો તમાંરે માંટે પોતાને જીવ જોખમમાં મૂકીને; યુદ્ધ કરીને તમને મિદ્યાનીઓના હાથ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ક્તિ અપાવી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અબીમેલેખ કિલ્લા આગળ પહોંચી જઈને તેના ઉપર હુમલો કર્યો. ને કિલ્લાને આગ લગાડવા માંટે તેના દરવ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ળ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રંતુ આજે તમે બધાએ માંરા પિતાની વિરુદ્ધ તમાંરા માંથા ઊંચક્યા છે અને તેમના 70 પુત્રોને એક જ પથ્થ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માંરી નાખ્યા છે. અને હવે તેની દાસીના પુત્ર અબીમેલેખને, કારણકે તે તમાંરો ભાઈ છે. માંટે શખેમનો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ત્યારે ધાબા પરથી એક સ્ત્રીએ ઘંટીનું ઉપલું પડ અબીમેલેખના માંથા પર ફેકયું, અને તેની ખોપરી છું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જો તમે યરૂબ્બઆલ અને તેના પરિવાર પ્રત્યે વફાદાર હો તો ભલે તમે અબીમેલેખને રાજા તરીકે મેળવીને ખુ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ઓ અને તમને તેની પ્રજા તરીકે મેળવીને ભલે તે ખુશ થ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તેણે તરત જ પોતાના બખ્તર ઉપાડનાર નોકરને બૂમ માંરી અને કહ્યું, “મને તરવારથી માંરી નાખ જેથી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્રીએ અબીમેલેખને માંરી નાખ્યો છે એવું કોઈ કહે નહિ.” તે યુવાને તેને તરવાર ભોકી દીધી અને તે મૃત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નહિ તો પછી અબીમેલેખમાંથી અગ્નિ પ્રગટો અને તે શખેમના અને મિલ્લોના લોકોને બાળી નાખે અને શખેમ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લ્લોના લોકોમાંથી અગ્નિ પ્રગટો અને તે અબીમેલેખને બાળી નાખ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જ્યારે ઈસ્રાએલીઓએ જોયું કે અબીમેલેખનું મૃત્યુ થયું છે ત્યારે તેઓ પોતપોતાને ઘેર ચાલ્યા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અબીમેલેખ પોતાના સિત્તેર ભાઈઓની હત્યા કરી પોતાના પિતા વિરુદ્ધ પાપ કર્યુ હતું. તેની દેવે આ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શિક્ષ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અને શખેમના લોકોને પણ તેમના ગુનાની સજા કરી, આમ ગિદિયોનના પુત્ર યોથામનો શાપ સાચો ઠ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 પછી યોથામ ત્યાંથી ભાગી જઈને ધેર ચાલ્યો ગયો, અને પોતાના ભાઈ અબીમેલેખથી બચવા માંટે ત્યાં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અબીમેલેખ ઈસ્રાએલ ઉપર ત્રણ વર્ષ રાજ્ય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્યાર પછી અબીમેલેખ અને શખેમના લોકો વચ્ચે દેવે વેર થવા દીધું. તેથી શખેમના લોકોએ અબીમેલેખ સ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ળવો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આ એટલા માંટે થયું કે જેથી યરૂબ્બઆલના 70 પુત્રોને માંરી નાખવા બદલ અબીમેલેખને તથા તેને આ રક્તપ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માં મદદ કરનાર શખેમના લોકોને પાઠ શીખવા મળ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શખેમના લોકોએ અબીમેલેખની ચોકી કરવા પર્વતો પર ગુપ્તચરો, અબીમેલેખ ઉપર હુમલો કરવા તેમજ તેને લૂંટ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વા માંટે ગોઠવ્યા; તેઓ તે રસ્તે જતા બધા જ માંણસોને લૂંટવા લાગ્યા અને અબીમેલેખને એની ખબર પડી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એ સમય દરમ્યાન એબેદનો પુત્ર ગાઆલ તેના ભાઈઓ સાથે શખેમમાં રહેવા આવ્યો. અને તેણે શખેમના લોકો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જીતી લ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ઓ દ્રાક્ષની વાડીઓમાં ગયા અને દ્રાક્ષ ભેગી કરી તેને તેઓએ કચડી અને દ્રાક્ષારસ બનાવ્યો અને ઉત્સ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જવ્યો. તેઓએ તેમના દેવના મંદિરમાં આ ઉજવણી કરી તેઓએ ખાધું પીધું અને પછી અબીમેલેખને શાપ દે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2026-10-21T06:37:01Z</dcterms:created>
  <dcterms:modified xsi:type="dcterms:W3CDTF">2026-10-21T06:37:01Z</dcterms:modified>
  <dc:title>ન્યાયાધીશો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