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அவர்களைப்பார்த்து, நீங்கள் சிதேக்கியாவுக்குச் சொல்லவேண்டிய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ன் குடிகளையும், மனுஷரையும், மிருகங்களையும் சங்கரிப்பேன்; மகா கொள்ளைநோயால் சா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ராஜாவின் குடும்பத்தாரையும் நோக்கி: கர்த்தருடைய வார்த்தையைக் கே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मारे लिये यहोवा से पूछ, क्योंकि बाबुल का राजा नबूकदनेस्सर हमारे विरुद्ध युद्ध कर रहा है; कदाच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म से अपने सब आश्चर्यकर्मों के अनुसार ऐसा व्यवहार करे कि वह हमारे पास से उठ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िर्मयाह ने उन से कहा, तुम सिदकिय्याह से यों कहो, इस्राएल का परमेश्वर यहोवा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ेखो, युद्ध के जो हथियार तुम्हारे हाथों में है, जिन से तुम बाबुल के राजा और शहरपनाह के बाहर घे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 कसदियों से लड़ रहे हो, उन को मैं लौटा कर इस नगर के बीच में इकट्ठा कर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मैं स्वयं हाथ बढ़ा कर और बलवन्त भुजा से, और क्रोध और जलजलाहट और बड़े क्रोध में आ कर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ल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ैं इस नगर के रहने वालों को क्या मनुष्य, क्या पशु सब को मार डालूंगा; वे बड़ी मरी से म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सके बाद, यहोवा की यह वाणी है, हे यहूदा के राजा सिदकिय्याह, मैं तुझे, तेरे कर्मचारिय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वरन जो लोग इस नगर में मरी, तलवार और महंगी से बचे रहेंगे उन को बाबुल के राजा नबूकदनेस्स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प्राण के शत्रुओं के वश में कर दूंगा। वह उन को तलवार से मार डालेगा; उन पर न तो वह तरस खाएगा,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छ कोमलता दिखाएगा और न कुछ दय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इस प्रजा के लोगों से कह कि यहोवा यों कहता है, देखो, मैं तुम्हारे साम्हने जीवन का मार्ग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ृत्यु का मार्ग भी बता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ो कोई इस नगर में रहे वह तलवार, महंगी और मरी से मरेगा; परन्तु जो कोई निकल कर उन कसदियों के पास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को घेर रहे हैं भाग जाए वह जीवित रहेगा, और उसका प्राण बच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यहोवा की यह वाणी है कि मैं ने इस नगर की ओर अपना मुख भलाई के लिये नहीं, वरन बुराई ह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किया है; यह बाबुल के राजा के वश में पड़ जाएगा, और वह इस को फुंकवा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ओर यहूदा के राजकुल के लोगों से कह, यहोवा का वचन सुन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 वचन यहोवा की ओर से यिर्मयाह के पास उस समय पहुंचा जब सिदकिय्याह राजा ने उसके पास मल्किय्याह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पशहूर और मासेयाह याजक के पुत्र सपन्याह के हाथ से यह कहला भेजा क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दाऊद के घराने! यहोवा यों कहता है, भोर को न्याय चुकाओ, और लुटे हुए को अंधेर करने वाले क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छुड़ाओ, नहीं तो तुम्हारे बुरे कामों के कारण मेरे क्रोध की आग भड़केगी, और ऐसी जलती रहेगी कि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बुझा न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तराई में रहने वाली और समथर देश की चट्टान; तुम जो कहते हो कि हम पर कौन चढ़ाई कर सके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े वासस्थान में कौन प्रवेश कर सकेगा? यहोवा कहता है कि मैं तुम्हारे विरुद्ध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होवा की वाणी है कि मैं तुम्हें दण्ड देकर तुम्हारे कामों का फल तुम्हें भुगताऊंगा। मैं उसके व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आग लगाऊंगा, और उसके चारों ओर सब कुछ भस्म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2026-10-21T07:29:02Z</dcterms:created>
  <dcterms:modified xsi:type="dcterms:W3CDTF">2026-10-21T07:29:02Z</dcterms:modified>
  <dc:title>यिर्मयाह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