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தினிமித்தம் பெருமூச்சுவிடுகிறாய் என்று அவர்கள் உன்னிடத்தில் கேட்டால், நீ அவர்களை நோக்கி: துர்ச்செய்தி வருகிறதினிமித்தமே; அதினால் இருதயங்களெல்லாம் உருகி, கைகளெல்லாம் தளர்ந்து, மனமெல்லாம் தியங்கி, முழங்கால்களெல்லாம் தண்ணீரைப்போல அலைவுண்ணும்; இதோ, அது வந்து சம்பவிக்கும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தினிமித்தம் பெருமூச்சுவிடுகிறாய் என்று அவர்கள் உன்னிடத்தில் கேட்டால், நீ அவர்களை நோக்கி: துர்ச்செய்தி வருகிறதினிமித்தமே; அதினால் இருதயங்களெல்லாம் உருகி, கைகளெல்லாம் தளர்ந்து, மனமெல்லாம் தியங்கி, முழங்கால்களெல்லாம் தண்ணீரைப்போல அலைவுண்ணும்; இதோ, அது வந்து சம்பவிக்கும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தினிமித்தம் பெருமூச்சுவிடுகிறாய் என்று அவர்கள் உன்னிடத்தில் கேட்டால், நீ அவர்களை நோக்கி: துர்ச்செய்தி வருகிறதினிமித்தமே; அதினால் இருதயங்களெல்லாம் உருகி, கைகளெல்லாம் தளர்ந்து, மனமெல்லாம் தியங்கி, முழங்கால்களெல்லாம் தண்ணீரைப்போல அலைவுண்ணும்; இதோ, அது வந்து சம்பவிக்கும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தினிமித்தம் பெருமூச்சுவிடுகிறாய் என்று அவர்கள் உன்னிடத்தில் கேட்டால், நீ அவர்களை நோக்கி: துர்ச்செய்தி வருகிறதினிமித்தமே; அதினால் இருதயங்களெல்லாம் உருகி, கைகளெல்லாம் தளர்ந்து, மனமெல்லாம் தியங்கி, முழங்கால்களெல்லாம் தண்ணீரைப்போல அலைவுண்ணும்; இதோ, அது வந்து சம்பவிக்கும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புத்திரனே, நீ தீர்க்கதரிசனம் உரைத்து, சொல்லவேண்டியது என்னவென்றால்: பட்டயம் கூர்மையாக்கப்பட்டது, பட்டயம் கூர்மையாக்கப்பட்டது; அது துலக்கப்பட்டும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புத்திரனே, நீ தீர்க்கதரிசனம் உரைத்து, சொல்லவேண்டியது என்னவென்றால்: பட்டயம் கூர்மையாக்கப்பட்டது, பட்டயம் கூர்மையாக்கப்பட்டது; அது துலக்கப்பட்டும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கா சங்காரஞ்செய்வதற்கு அது கூர்மையாக்கப்பட்டிருக்கிறது; மின்னத்தக்கதாய் அது துலக்கப்பட்டிருக்கிறது; சந்தோஷப்படுவோமோ? அது என் குமாரனுடைய கோல், அது சகல விருட்சங்களையும் அலட்சியம்பண்ண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கா சங்காரஞ்செய்வதற்கு அது கூர்மையாக்கப்பட்டிருக்கிறது; மின்னத்தக்கதாய் அது துலக்கப்பட்டிருக்கிறது; சந்தோஷப்படுவோமோ? அது என் குமாரனுடைய கோல், அது சகல விருட்சங்களையும் அலட்சியம்பண்ண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கா சங்காரஞ்செய்வதற்கு அது கூர்மையாக்கப்பட்டிருக்கிறது; மின்னத்தக்கதாய் அது துலக்கப்பட்டிருக்கிறது; சந்தோஷப்படுவோமோ? அது என் குமாரனுடைய கோல், அது சகல விருட்சங்களையும் அலட்சியம்பண்ண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க் கையாடும்படி அதைத்துலக்கக் கொடுத்தார்; கொல்லுகிறவன் கையிலே கொடுக்கும்படி அந்தப் பட்டயம் கூர்மையாக்கப்பட்டிருக்கிறது; அது துலக்கப்பட்டதுமாயிருக்கிறது என்று கர்த்தர் உரைக்கிறார் என்று சொல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க் கையாடும்படி அதைத்துலக்கக் கொடுத்தார்; கொல்லுகிறவன் கையிலே கொடுக்கும்படி அந்தப் பட்டயம் கூர்மையாக்கப்பட்டிருக்கிறது; அது துலக்கப்பட்டதுமாயிருக்கிறது என்று கர்த்தர் உரைக்கிறார் என்று சொல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ஓலமிட்டு அலறு; பட்டயம் என் ஜனத்தின்மேல் வரும்; அது இஸ்ரவேல் பிரபுக்கள் எல்லார்மேலும் வரும்; அதினிமித்தம் என் ஜனத்துக்குள்ளே திகில் உண்டாயிருக்கும்; ஆகையால் உன் விலாவிலே அடித்துக்கொ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ஓலமிட்டு அலறு; பட்டயம் என் ஜனத்தின்மேல் வரும்; அது இஸ்ரவேல் பிரபுக்கள் எல்லார்மேலும் வரும்; அதினிமித்தம் என் ஜனத்துக்குள்ளே திகில் உண்டாயிருக்கும்; ஆகையால் உன் விலாவிலே அடித்துக்கொ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ஓலமிட்டு அலறு; பட்டயம் என் ஜனத்தின்மேல் வரும்; அது இஸ்ரவேல் பிரபுக்கள் எல்லார்மேலும் வரும்; அதினிமித்தம் என் ஜனத்துக்குள்ளே திகில் உண்டாயிருக்கும்; ஆகையால் உன் விலாவிலே அடித்துக்கொ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ஓலமிட்டு அலறு; பட்டயம் என் ஜனத்தின்மேல் வரும்; அது இஸ்ரவேல் பிரபுக்கள் எல்லார்மேலும் வரும்; அதினிமித்தம் என் ஜனத்துக்குள்ளே திகில் உண்டாயிருக்கும்; ஆகையால் உன் விலாவிலே அடித்துக்கொ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ாவையும் கண்டிக்கிற கோல் வந்தாலொழிய இனிச் சோதனையினால் தீருகிறதென்னவென்று கர்த்தராகிய ஆண்டவ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ாவையும் கண்டிக்கிற கோல் வந்தாலொழிய இனிச் சோதனையினால் தீருகிறதென்னவென்று கர்த்தராகிய ஆண்டவ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னுபுத்திரனே, நீ தீர்க்கதரிசனம் சொல்லி, கையோடே கைகொட்டு; பட்டயம் மூன்றுதரம் இரட்டித்துவரும்; அது கொலையுண்டவர்களின் பட்டயம்; அது கொலையுண்ணப்போகிற பெரியவர்களின் உள்ளறைகளில் பிரவேசிக்கிற பட்டய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னுபுத்திரனே, நீ தீர்க்கதரிசனம் சொல்லி, கையோடே கைகொட்டு; பட்டயம் மூன்றுதரம் இரட்டித்துவரும்; அது கொலையுண்டவர்களின் பட்டயம்; அது கொலையுண்ணப்போகிற பெரியவர்களின் உள்ளறைகளில் பிரவேசிக்கிற பட்டய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னுபுத்திரனே, நீ தீர்க்கதரிசனம் சொல்லி, கையோடே கைகொட்டு; பட்டயம் மூன்றுதரம் இரட்டித்துவரும்; அது கொலையுண்டவர்களின் பட்டயம்; அது கொலையுண்ணப்போகிற பெரியவர்களின் உள்ளறைகளில் பிரவேசிக்கிற பட்டய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இருதயம் கரைந்து, அவர்களுடைய இடையூறுகள் திரளாகும்படி, பட்டயத்தின் கூர்மையை அவர்களுடைய எல்லா வாசல்களுக்கும் நேரிடக் கட்டளையிடுவேன்; ஆ, அது மின்னும்படியாகப் பதமிடப்பட்டது, வெட்டும்படியாகத் தீட்டிவைக்கப்ப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இருதயம் கரைந்து, அவர்களுடைய இடையூறுகள் திரளாகும்படி, பட்டயத்தின் கூர்மையை அவர்களுடைய எல்லா வாசல்களுக்கும் நேரிடக் கட்டளையிடுவேன்; ஆ, அது மின்னும்படியாகப் பதமிடப்பட்டது, வெட்டும்படியாகத் தீட்டிவைக்கப்பட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கபலமாய் வலதுபுறமாக வெட்டு, திரும்பி இடதுபுறமாகவும் வெட்டு; உன் முகம் திரும்புகிற திக்கெல்லாம் வெட்ட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கபலமாய் வலதுபுறமாக வெட்டு, திரும்பி இடதுபுறமாகவும் வெட்டு; உன் முகம் திரும்புகிற திக்கெல்லாம் வெட்ட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ம் கையோடே கைகொட்டி, என் உக்கிரத்தை ஆறப்பண்ணுவேன் என்று கர்த்தராகிய நான் சொன்னேன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ுபுத்திரனே, பாபிலோன் ராஜாவின் பட்டயம் வரத்தக்கதாக இரண்டுவழிகளைக் குறித்துக்கொள்; இரண்டும் ஒரே தேசத்திலிருந்து வரவேண்டும்; நீ ஒரு இடத்தைத் தெரிந்துகொள், நகரத்துக்குப் போகிற வழியின் முனையில் அந்த இடத்தைத் தெரிந்துகொ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ுபுத்திரனே, பாபிலோன் ராஜாவின் பட்டயம் வரத்தக்கதாக இரண்டுவழிகளைக் குறித்துக்கொள்; இரண்டும் ஒரே தேசத்திலிருந்து வரவேண்டும்; நீ ஒரு இடத்தைத் தெரிந்துகொள், நகரத்துக்குப் போகிற வழியின் முனையில் அந்த இடத்தைத் தெரிந்துகொ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ட்டயம் அம்மோன் புத்திரரின் பட்டயமாகிய ரப்பாவுக்கு விரோதமாக வரத்தக்க ஒரு வழியையும், யூதாவில் இருக்கிற அரணான எருசலேமுக்கு விரோதமாக வரத்தக்க ஒரு வழியையும் குறித்துக்கொ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ட்டயம் அம்மோன் புத்திரரின் பட்டயமாகிய ரப்பாவுக்கு விரோதமாக வரத்தக்க ஒரு வழியையும், யூதாவில் இருக்கிற அரணான எருசலேமுக்கு விரோதமாக வரத்தக்க ஒரு வழியையும் குறித்துக்கொ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பிலோன் ராஜா இரண்டு வழிகளின் முனையாகிய வழிப்பிரிவிலே நிமித்தம் பார்க்கிறதற்காக நிற்பான்; அம்புகளைத் தீட்டி, விக்கிரகங்களை உசாவி, ஈரலால் குறிபார்ப்ப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பிலோன் ராஜா இரண்டு வழிகளின் முனையாகிய வழிப்பிரிவிலே நிமித்தம் பார்க்கிறதற்காக நிற்பான்; அம்புகளைத் தீட்டி, விக்கிரகங்களை உசாவி, ஈரலால் குறிபார்ப்ப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பிலோன் ராஜா இரண்டு வழிகளின் முனையாகிய வழிப்பிரிவிலே நிமித்தம் பார்க்கிறதற்காக நிற்பான்; அம்புகளைத் தீட்டி, விக்கிரகங்களை உசாவி, ஈரலால் குறிபார்ப்ப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லைவரை நியமிக்கிறதற்கும், சங்காரஞ்செய்யும்படி ஆர்ப்பரிக்கிறதற்கும், கெம்பீரமாய்ச் சத்தமிடுகிறதற்கும், வாசல்களை முட்டும் யந்திரங்களை வைக்கிறதற்கும, மண்மேடு போடுகிறதற்கும், கொத்தளங்களைக் கட்டுகிறதற்கும், எருசலேமைக்குறித்து நிமித்தம் பார்க்குதல் அவனுடைய வலதுபுறத்திலே உண்டாயி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லைவரை நியமிக்கிறதற்கும், சங்காரஞ்செய்யும்படி ஆர்ப்பரிக்கிறதற்கும், கெம்பீரமாய்ச் சத்தமிடுகிறதற்கும், வாசல்களை முட்டும் யந்திரங்களை வைக்கிறதற்கும, மண்மேடு போடுகிறதற்கும், கொத்தளங்களைக் கட்டுகிறதற்கும், எருசலேமைக்குறித்து நிமித்தம் பார்க்குதல் அவனுடைய வலதுபுறத்திலே உண்டாயி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லைவரை நியமிக்கிறதற்கும், சங்காரஞ்செய்யும்படி ஆர்ப்பரிக்கிறதற்கும், கெம்பீரமாய்ச் சத்தமிடுகிறதற்கும், வாசல்களை முட்டும் யந்திரங்களை வைக்கிறதற்கும, மண்மேடு போடுகிறதற்கும், கொத்தளங்களைக் கட்டுகிறதற்கும், எருசலேமைக்குறித்து நிமித்தம் பார்க்குதல் அவனுடைய வலதுபுறத்திலே உண்டாயி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லைவரை நியமிக்கிறதற்கும், சங்காரஞ்செய்யும்படி ஆர்ப்பரிக்கிறதற்கும், கெம்பீரமாய்ச் சத்தமிடுகிறதற்கும், வாசல்களை முட்டும் யந்திரங்களை வைக்கிறதற்கும, மண்மேடு போடுகிறதற்கும், கொத்தளங்களைக் கட்டுகிறதற்கும், எருசலேமைக்குறித்து நிமித்தம் பார்க்குதல் அவனுடைய வலதுபுறத்திலே உண்டாயி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நிமித்தமானது ஆணையிட்டவர்களுக்கு முன்பாகப் பொய்யாகத் தோன்றும்; ஆயினும் அவர்கள் பிடிக்கப்படும்படி அவன் அவர்கள் துரோகத்தை நினைப்ப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நிமித்தமானது ஆணையிட்டவர்களுக்கு முன்பாகப் பொய்யாகத் தோன்றும்; ஆயினும் அவர்கள் பிடிக்கப்படும்படி அவன் அவர்கள் துரோகத்தை நினைப்ப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கர்த்தராகிய ஆண்டவர் சொல்லுகிறது என்னவென்றால்: உங்கள் துரோகங்கள் வெளியரங்கமாகிறதினாலும், உங்கள் செய்கைகளிலெல்லாம் உங்கள் பாவங்கள் தெரியவருகிறதினாலும், நீங்கள் உங்கள் அக்கிரமத்தை நினைக்கப்பண்ணுகிறீர்களே; நீங்கள் இப்படிப்பட்டவர்களென்று நினைக்கப்படுகிறீர்களே; ஆதலால் கைப்பிடியாய் பிடிக்கப்படுவீ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கர்த்தராகிய ஆண்டவர் சொல்லுகிறது என்னவென்றால்: உங்கள் துரோகங்கள் வெளியரங்கமாகிறதினாலும், உங்கள் செய்கைகளிலெல்லாம் உங்கள் பாவங்கள் தெரியவருகிறதினாலும், நீங்கள் உங்கள் அக்கிரமத்தை நினைக்கப்பண்ணுகிறீர்களே; நீங்கள் இப்படிப்பட்டவர்களென்று நினைக்கப்படுகிறீர்களே; ஆதலால் கைப்பிடியாய் பிடிக்கப்படுவீ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ை ஆளுகிற அவபக்தியுள்ள துன்மார்க்க அதிபதியே, அக்கிரமத்துக்கு முடிவுவருங்காலத்தில் உன் நாள் வ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கையைக் கழற்று, கிரீடத்தை எடுத்துப்போடு; அது இனி முன்போலிராது; தாழ்ந்தவனை உயர்த்தி, உயர்ந்தவனைத் தாழ்த்துவ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கையைக் கழற்று, கிரீடத்தை எடுத்துப்போடு; அது இனி முன்போலிராது; தாழ்ந்தவனை உயர்த்தி, உயர்ந்தவனைத் தாழ்த்துவ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ைக் கவிழ்ப்பேன், கவிழ்ப்பேன், கவிழ்ப்பேன்; உரிமைக்காரனானவர் வருமட்டும் அது இல்லாதிருக்கும்; அவருக்கே அதைக் கொடுப்ப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ைக் கவிழ்ப்பேன், கவிழ்ப்பேன், கவிழ்ப்பேன்; உரிமைக்காரனானவர் வருமட்டும் அது இல்லாதிருக்கும்; அவருக்கே அதைக் கொடுப்ப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னும் மனுபுத்திரனே, நீ தீர்க்கதரிசனம் சொல்லு: அம்மோன் புத்திரரையும் அவர்கள் சொல்லும் நிந்தனைகளையும் குறித்துக் கர்த்தராகிய ஆண்டவர் உரைக்கிறது என்னவென்றால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னும் மனுபுத்திரனே, நீ தீர்க்கதரிசனம் சொல்லு: அம்மோன் புத்திரரையும் அவர்கள் சொல்லும் நிந்தனைகளையும் குறித்துக் கர்த்தராகிய ஆண்டவர் உரைக்கிறது என்னவென்றால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னும் மனுபுத்திரனே, நீ தீர்க்கதரிசனம் சொல்லு: அம்மோன் புத்திரரையும் அவர்கள் சொல்லும் நிந்தனைகளையும் குறித்துக் கர்த்தராகிய ஆண்டவர் உரைக்கிறது என்னவென்றால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னும் மனுபுத்திரனே, நீ தீர்க்கதரிசனம் சொல்லு: அம்மோன் புத்திரரையும் அவர்கள் சொல்லும் நிந்தனைகளையும் குறித்துக் கர்த்தராகிய ஆண்டவர் உரைக்கிறது என்னவென்றால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ிரமத்துக்கு முடிவுவருங்காலத்தில் வந்த தங்களுடைய நாளுக்கு ஏதுவாகி, கொலையுண்டுபோனவர்களுடைய பிடரிகளோடேகூட என்னைத் துன்மார்க்கரின் கையினால் விழப்பண்ணும்படிக்கு, உனக்கு அபத்தமானது தரிசிக்கப்படுகிறபோதும், உனக்குப் பொய்நிமித்தம் பார்க்கப்படுகிறபோதும் பட்டயம் உருவப்பட்டது, பட்டயமே உருவப்பட்டது; வெட்டவும் சங்கரிக்கவும் அது மின்னத்தக்கதாய்த் துலக்கப்பட்டிருக்கிற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ிரமத்துக்கு முடிவுவருங்காலத்தில் வந்த தங்களுடைய நாளுக்கு ஏதுவாகி, கொலையுண்டுபோனவர்களுடைய பிடரிகளோடேகூட என்னைத் துன்மார்க்கரின் கையினால் விழப்பண்ணும்படிக்கு, உனக்கு அபத்தமானது தரிசிக்கப்படுகிறபோதும், உனக்குப் பொய்நிமித்தம் பார்க்கப்படுகிறபோதும் பட்டயம் உருவப்பட்டது, பட்டயமே உருவப்பட்டது; வெட்டவும் சங்கரிக்கவும் அது மின்னத்தக்கதாய்த் துலக்கப்பட்டிருக்கிற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ிரமத்துக்கு முடிவுவருங்காலத்தில் வந்த தங்களுடைய நாளுக்கு ஏதுவாகி, கொலையுண்டுபோனவர்களுடைய பிடரிகளோடேகூட என்னைத் துன்மார்க்கரின் கையினால் விழப்பண்ணும்படிக்கு, உனக்கு அபத்தமானது தரிசிக்கப்படுகிறபோதும், உனக்குப் பொய்நிமித்தம் பார்க்கப்படுகிறபோதும் பட்டயம் உருவப்பட்டது, பட்டயமே உருவப்பட்டது; வெட்டவும் சங்கரிக்கவும் அது மின்னத்தக்கதாய்த் துலக்கப்பட்டிருக்கிற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பட்டயத்தை நீ திரும்ப அதின் உறையிலே போடு; சிருஷ்டிக்கப்பட்ட ஸ்தானமாகிய என் ஜெந்மதேசத்திலே நான் உன்னை நியாயந்தீர்த்த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பட்டயத்தை நீ திரும்ப அதின் உறையிலே போடு; சிருஷ்டிக்கப்பட்ட ஸ்தானமாகிய என் ஜெந்மதேசத்திலே நான் உன்னை நியாயந்தீர்த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சினத்தை உன்மேல் ஊற்றுவேன்; நான் என் மூர்க்கத்தின் அக்கினியை உன்மேல் ஊதி, மிருககுணமுள்ளவர்களும், அழிக்கிறதற்குத் திறமையுள்ளவர்களுமாகிய மனுஷரின் கையில் உன்னை ஒப்புக்கொடுப்ப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சினத்தை உன்மேல் ஊற்றுவேன்; நான் என் மூர்க்கத்தின் அக்கினியை உன்மேல் ஊதி, மிருககுணமுள்ளவர்களும், அழிக்கிறதற்குத் திறமையுள்ளவர்களுமாகிய மனுஷரின் கையில் உன்னை ஒப்புக்கொடுப்ப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 அக்கினிக்கு இரையாவாய்; உன் இரத்தம் உன் தேசத்தின் நடுவில் சிந்திக்கிடக்கும்; நீ இனி நினைக்கப்படுவதில்லை; கர்த்தராகிய நான் இதைச் சொன்னேன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 அக்கினிக்கு இரையாவாய்; உன் இரத்தம் உன் தேசத்தின் நடுவில் சிந்திக்கிடக்கும்; நீ இனி நினைக்கப்படுவதில்லை; கர்த்தராகிய நான் இதைச் சொன்னேன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முகத்தை எருசலேமுக்கு நேராகத் திருப்பி, பரிசுத்த ஸ்தலங்களுக்கு விரோதமாக உன் வசனத்தைப் பொழிந்து, இஸ்ரவேல் தேசத்துக்கு விரோதமாகத் தீர்க்கதரிசனம் உரைத்து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முகத்தை எருசலேமுக்கு நேராகத் திருப்பி, பரிசுத்த ஸ்தலங்களுக்கு விரோதமாக உன் வசனத்தைப் பொழிந்து, இஸ்ரவேல் தேசத்துக்கு விரோதமாகத் தீர்க்கதரிசனம் உரைத்த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தேசத்தை நோக்கி, கர்த்தராகிய ஆண்டவர் உரைக்கிறது என்னவென்றால், இதோ, நான் உனக்கு விரோதமாக வந்து, என் பட்டயத்தை அதின் உறையிலிருந்து உருவி, உன்னில் சன்மார்க்கனையும் துன்மார்க்கனையும் சங்காரம்பண்ணுவே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தேசத்தை நோக்கி, கர்த்தராகிய ஆண்டவர் உரைக்கிறது என்னவென்றால், இதோ, நான் உனக்கு விரோதமாக வந்து, என் பட்டயத்தை அதின் உறையிலிருந்து உருவி, உன்னில் சன்மார்க்கனையும் துன்மார்க்கனையும் சங்காரம்பண்ணுவ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ில் சன்மார்க்கனையும் துன்மார்க்கனையும் சங்காரம்பண்ணப்போகிறபடியினால் தெற்குதுவக்கி வடக்குமட்டுமுள்ள எல்லா மாம்சத்துக்கும் விரோதமாய் என் பட்டயம் அதின் உறையிலிருந்து புறப்பட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ில் சன்மார்க்கனையும் துன்மார்க்கனையும் சங்காரம்பண்ணப்போகிறபடியினால் தெற்குதுவக்கி வடக்குமட்டுமுள்ள எல்லா மாம்சத்துக்கும் விரோதமாய் என் பட்டயம் அதின் உறையிலிருந்து புறப்பட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ாகிய நான் என் பட்டயத்தை அதின் உறையிலிருந்து உருவினேன் என்பதை எல்லா மாம்சமும் அறியும்; அது இனி உறைக்குள் திரும்புவதி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ாகிய நான் என் பட்டயத்தை அதின் உறையிலிருந்து உருவினேன் என்பதை எல்லா மாம்சமும் அறியும்; அது இனி உறைக்குள் திரும்புவதில்லை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மனுபுத்திரனே, உன் இடுப்பு நொறுங்கும்படி பெருமூச்சுவிடு; அவர்கள் கண்களுக்கு முன்பாக மனங்கசந்து பெருமூச்சுவிட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மனுபுத்திரனே, உன் இடுப்பு நொறுங்கும்படி பெருமூச்சுவிடு; அவர்கள் கண்களுக்கு முன்பாக மனங்கசந்து பெருமூச்சுவிட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3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তারা তোমায় জিজ্ঞেস করবে, ‘কেন তুমি এই সব আওয়াজ করছ?’ তখন তুমি বলবে, ‘শোকের সংবাদ আসছে বল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য়ে প্রত্যেকের আত্মা দুর্বল হয়ে যাবে, সমস্ত হাত দুর্বল হয়ে পড়বে, প্রত্যেক আত্মাও দুর্বল হ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ার হাঁটু জলের মত হয়ে পড়বে|’ দেখ সেই খারাপ সংবাদ আসছে| এসব ঘটনাও ঘটবে| প্রভু আমার সদাপ্রভু এ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র বাক্য আমার কাছে এল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মনুষ্যসন্তান লোকদের কাছে আমার হয়ে এই কথা বল, ‘প্রভু আমার সদাপ্রভু বলেন:“এই দেখ, একটি তরবারি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রবারিটিতে শান দেওয়া হয়েছে ও পালিশ করা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হত্যার জন্য সেই তরবারি ধারালো করা হয়েছে| তাতে ধার দেওয়া হয়েছে এমনভাবে যেন তা চমকায| “‘হ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ুষ্যসন্তান আমার শাস্তি দেবার লাঠির কাছ থেকে তোমরা দৌড়ে পালিয়েছ| বেতের আঘাত খেতে তোমরা অস্বী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ই তরবারিটিকে ঘসা-মাজা করা হয়েছে এবং ধার দেওয়া হয়েছে, এখন তা ব্যবহার করা যাবে| তরবারি ঘ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জে ধার দেওয়া হয়েছিল| আর এখন তা ঘাতকের হাতে দেওয়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‘হে মনুষ্যসন্তান, চিত্কার কর| তীক্ষ্ণ শব্দে চিত্কার কর! কারণ আমার প্রজাদের ও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কদের বিরুদ্ধে সেই তরবারি ব্যবহার করা হবে| ঐ শাসকরা যুদ্ধ চাইত, তাই তরবারি এলে তারা আমার প্রজ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থাকবে| দুঃখ প্রকাশ করবার জন্য তোমার জাঙ্গে চড় মেরে আঘাত কর| আর তোমার শোক প্রকাশ করতে উচ্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ব্দ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টা কেবল পরীক্ষা নয়| তোমরা ছড়ির দ্বারা শাসন অগ্রাহ্য করেছিলে তাই তোমাদের শাস্তি দিতে আমি আর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হার করতাম? তরবারি|”‘ প্রভু আমার সদাপ্রভু এই সব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ঈশ্বর বলেন, “মনুষ্যসন্তান, হাততালি দাও, আমার হয়ে লোকদের কাছে বল|”“হ্যাঁ, তরবারিকে দুবার, এমন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 বার আসতে দাও| এই তরবারি মানুষ হত্যার জন্য, তা মহাহত্যার জন্য| এই তরবারি তাদের টুকরো টুকরো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দের হৃদয় ভয়ে গলে যাবে আর বহু লোক পতিত হবে| নগরের দরজার কাছে খগ দ্বারা বহুলোক হত হবে| হ্যা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গ বজ্রের মত চমকাবে, হত্যার জন্যই তাতে শান দেওয়া হয়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রবারি শাণিত হও! ডানদিকে ছেদ কর| সোজাসুজি কেটে চল, বাম দিকে ছেদ কর| তোমার তরবারি যে দিকে চ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তখন আমিও আমার হাতে তালি দেব| আমার রোধ নিবৃত্ত করব| আমি প্রভুই একথা বল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র বাক্য আমার কাছে এল,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হে মনুষ্যসন্তান, দুটি রাস্তা অাঁক যা দিয়ে বাবিলের রাজার তরবারি ইস্রায়েলে আসতে পারে| দু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স্তাই ঐ একই নগরী বাবিল থেকে এসেছে| তারপর রাস্তার মাথা থেকে শহর পর্য়ন্ত একটা চিহ্ন অাঁ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চিহ্নটা ব্যবহার কর তরবারি কোন রাস্তা ব্যবহার করবে তা বোঝাতে| একটা রাস্তা অম্মোনীয়দের শহর রব্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কে গেছে| অন্য পথটি গেছে যিহূদার দিকের সুরক্ষিত শহর জেরুশালেম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ে জায়গায় দুই রাস্তা আলাদা হয়ে গেছে সেখানে বাবিলের রাজা এসেছে| বাবিলের রাজা ভবিষ্যত্‌ জা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যাদু চিহ্ন ব্যবহার করেছে| সে তীর নিয়ে নাড়াচাড়া করেছে, পারিবারিক দেবতার কাছে প্রশ্ন জিজ্ঞা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 এবং য়কৃতের দিকে তাকিয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ঐ চিহ্নগুলি তাকে ডানদিকের পথ ধরতে বলেছে, যে পথ জেরুশালেমের দিকে যাচ্ছে! সে প্রাচীর-ভেদক যন্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ার পরিকল্পনা করছে| আজ্ঞা পেলেই তার সৈন্যরা হত্যা করতে শুরু করবে| তারা যুদ্ধের সিংহনাদ কর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পর শহরের চারধারে মাটির প্রাচীর গড়বে| প্রাচীর পর্য়ন্ত যাবার একটা জাঙ্গাল তৈরী করবে| শহর আক্রমণ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একটা কাঠের মিনারও তৈরী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ইস্রায়েলের লোকরা ঐসব যাদু চিহ্নের মানে বুঝবে না| তারা তাঁর কাছে একটা প্রতিশ্রুতি করেছিল,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াদের পাপ সম্বন্ধে স্মরণ করাবেন| তখন ইস্রায়েলীয়রা বন্দী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্রভু আমার সদাপ্রভু এই কথা বলেন, “তোমরা অনেক মন্দ কাজ করেছ| তোমাদের পাপগুলো পরিষ্কার ভাবেই দেখ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চ্ছে| তোমরা আমাকে স্মরণ করতে বাধ্য করেছ যে তোমরা দোষী; তাই তোমরা শএুদের হাতে ধরা প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র ওহে ইস্রায়েলের দুষ্ট নেতারা, তোমরা হত হবে| তোমাদের শাস্তির সময় এসেছে, শেষ দশা ঘনিয়ে আসছ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্রভু আমার সদাপ্রভু বলেন, “শিরস্ত্রান খুলে ফেল! মুকুট খুলে নাও! পরিবর্তনের সময় এসেছে| গণ্যমা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তাদের নত করা হবে আর যারা সাধারণ তারা গণ্যমান্য নেত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মি শহরটি সম্পূর্ণরূপে ধ্বংস করব| এরকমটি আগে কখনও হয়নি, কিন্তু আমি এমন এক জনকে শহরটি দেব য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টি দাবী করবার অধিকার আ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ঈশ্বর বললেন, “মনুষ্যসন্তান, লোকদের কাছে আমার হয়ে এই কথা বল, ‘প্রভু আমার সদাপ্রভু অম্মো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িবাসী ও তাদের লজ্জাকর দেবতাদের উদ্দেশ্যে এই সব কথা বলেন:“তরবারি! একটি তরবারি! সেই তরবারিটি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পের বাইরে আছে| তাকে পরিষ্কার করে ঘসা মাজা হয়েছে| তরবারিটি হত্যা করার জন্য প্রস্তুত! বিদ্য়ু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মকের মত তাকে পালিশ করা হয়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োমার দর্শনগুলি কোন কাজের নয়| তোমার যাদু তোমায় কোন সাহায্য করবে না| তা কেবল মিথ্যার ঝুড়ি| খ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ন দুষ্ট লোকের গলায়| শীঘ্রই তারা মৃতদেহে পরিণত হবে| তাদের সময় ঘনিয়ে এসেছে| মন্দের শেষ হবার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‘তরবারি (বাবিল) তুলে তা খাপে ফিরিয়ে রাখ| বাবিল তুমি যেখানে সৃষ্টি হয়েছিলে, যে দেশে তোমার জন্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, সেখানেই আমি তোমার বিচার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োমার বিরুদ্ধে আমার রোধ ঢেলে দেব| গরম বাতাসের মত আমার রোধ তোমায় বালিয়ে দেবে| আমি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ংস্র, হত্যায পটু এমন লোকদের হাতে তুল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োমরা জ্বালানীর মত হবে| তোমাদের রক্ত পৃথিবীর গভীরে বইবে; লোকে আর তোমাদের স্মরণ করবে না| আম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এই কথা বলেছি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বাক্য আবার আমার কাছে এল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হে মনুষ্যসন্তান, জেরুশালেমের দিকে তাকাও ও তার পবিত্র স্থানগুলির বিরুদ্ধে এই কথা বল| আমার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 দেশের বিরুদ্ধে কথা 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ইস্রায়েল দেশের প্রতি বল, ‘প্রভু এই সব কথা বলেন: আমি তোমার বিরুদ্ধে! আমি খাপ থেকে তরবারি খুলে ভ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মন্দ সব লোককেই তোমার কাছ থেকে দূর করব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যখন ভাল ও মন্দ উভয় প্রকার লোককেই তোমা হতে উচ্ছেদ করি তখন খাপ থেকে তরবারি বের করে তা দক্ষি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উত্তর দিকের লোকদের বিরুদ্ধে ব্যবহার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সমস্ত লোক জানবে যে আমিই প্রভু| আর এও জানবে যে আমিই খাপ থেকে তরবারি বের করেছি| আমার তরবারি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েষ না করা পর্য়ন্ত তার খাপে ফিরে যাবে না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 বলেন, “হে মনুষ্যসন্তান, মন ভেঙ্গে গেছে এমন মানুষ যেভাবে শোক করে, লোকদের সামনে সেই ভাবে শ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2026-10-21T07:51:13Z</dcterms:created>
  <dcterms:modified xsi:type="dcterms:W3CDTF">2026-10-21T07:51:13Z</dcterms:modified>
  <dc:title>যিহিষ্কেল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