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உங்களுக்கு ஆவியை அளித்து, உங்களுக்குள்ளே அற்புதங்களை நடப்பிக்கிறவர் அதை நியாயப்பிரமாணத்தின் கிரியைகளினாலேயோ, விசுவாசக் கேள்வியினாலேயோ, எதினாலே செய்கிறா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உங்களுக்கு ஆவியை அளித்து, உங்களுக்குள்ளே அற்புதங்களை நடப்பிக்கிறவர் அதை நியாயப்பிரமாணத்தின் கிரியைகளினாலேயோ, விசுவாசக் கேள்வியினாலேயோ, எதினாலே செய்கிற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பிரகாம் தேவனை விசுவாசித்தான், அது அவனுக்கு நீதியாக எண்ண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பிரகாம் தேவனை விசுவாசித்தான், அது அவனுக்கு நீதியாக எண்ண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விசுவாசமார்க்கத்தார்கள் எவர்களோ அவர்களே ஆபிரகாமின் பிள்ளைகளென்று அறிவீர்கள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தேவன் விசுவாசத்தினாலே புறஜாதிகளை நீதிமான்களாக்குகிறாரென்று வேதம் முன்னாகக் கண்டு: உனக்குள் சகல ஜாதிகளும் ஆசீர்வதிக்கப்படும் என்று ஆபிரகாமுக்குச் சுவிசேஷமாய் முன்னறிவித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தேவன் விசுவாசத்தினாலே புறஜாதிகளை நீதிமான்களாக்குகிறாரென்று வேதம் முன்னாகக் கண்டு: உனக்குள் சகல ஜாதிகளும் ஆசீர்வதிக்கப்படும் என்று ஆபிரகாமுக்குச் சுவிசேஷமாய் முன்னறிவித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தேவன் விசுவாசத்தினாலே புறஜாதிகளை நீதிமான்களாக்குகிறாரென்று வேதம் முன்னாகக் கண்டு: உனக்குள் சகல ஜாதிகளும் ஆசீர்வதிக்கப்படும் என்று ஆபிரகாமுக்குச் சுவிசேஷமாய் முன்னறிவித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படி விசுவாசமார்க்கத்தார் விசுவாசமுள்ள ஆபிரகாமுடனே ஆசீர்வதிக்கப்பட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படி விசுவாசமார்க்கத்தார் விசுவாசமுள்ள ஆபிரகாமுடனே ஆசீர்வதிக்கப்பட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யாயப்பிரமாணத்தின் கிரியைக்காரராகிய யாவரும் சாபத்திற்குட்பட்டிருக்கிறார்கள்; நியாயப்பிரமாண புஸ்தகத்தில் எழுதப்பட்டவைகளையெல்லாம் செய்யத்தக்கதாக அவைகளில் நிலைத்திராதவன் எவனோ அவன் சபிக்கப்பட்டவன் என்று எழுதியிருக்கிறத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யாயப்பிரமாணத்தின் கிரியைக்காரராகிய யாவரும் சாபத்திற்குட்பட்டிருக்கிறார்கள்; நியாயப்பிரமாண புஸ்தகத்தில் எழுதப்பட்டவைகளையெல்லாம் செய்யத்தக்கதாக அவைகளில் நிலைத்திராதவன் எவனோ அவன் சபிக்கப்பட்டவன் என்று எழுதியிருக்கிற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யாயப்பிரமாணத்தினாலே ஒருவனும் தேவனிடத்தில் நீதிமானாகிறதில்லையென்பது வெளியரங்கமாயிருக்கிறது. ஏனெனில், விசுவாசத்தினாலே நீதிமான் பிழைப்பான் என்று எழுதியிருக்கிற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யாயப்பிரமாணத்தினாலே ஒருவனும் தேவனிடத்தில் நீதிமானாகிறதில்லையென்பது வெளியரங்கமாயிருக்கிறது. ஏனெனில், விசுவாசத்தினாலே நீதிமான் பிழைப்பான் என்று எழுதியிருக்கிறத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யாயப்பிரமாணமோ விசுவாசத்திற்குரியதல்ல; அவைகளைச் செய்கிற மனுஷனே அவைகளால் பிழைப்ப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யாயப்பிரமாணமோ விசுவாசத்திற்குரியதல்ல; அவைகளைச் செய்கிற மனுஷனே அவைகளால் பிழைப்ப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த்திலே தூக்கப்பட்ட எவனும் சபிக்கப்பட்டவன் என்று எழுதியிருக்கிறபடி, கிறிஸ்து நமக்காகச் சாபமாகி, நியாயப்பிரமாணத்தின் சாபத்திற்கு நம்மை நீங்லாக்கி மீட்டுக்கொண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த்திலே தூக்கப்பட்ட எவனும் சபிக்கப்பட்டவன் என்று எழுதியிருக்கிறபடி, கிறிஸ்து நமக்காகச் சாபமாகி, நியாயப்பிரமாணத்தின் சாபத்திற்கு நம்மை நீங்லாக்கி மீட்டுக்கொண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த்திலே தூக்கப்பட்ட எவனும் சபிக்கப்பட்டவன் என்று எழுதியிருக்கிறபடி, கிறிஸ்து நமக்காகச் சாபமாகி, நியாயப்பிரமாணத்தின் சாபத்திற்கு நம்மை நீங்லாக்கி மீட்டுக்கொண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ுக்கு உண்டான ஆசீர்வாதம் கிறிஸ்து இயேசுவினால் புறஜாதிகளுக்கு வரும்படியாகவும், ஆவியைக்குறித்துச் சொல்லப்பட்ட வாக்குத்தத்தத்தை நாம் விசுவாசத்தினாலே பெறும்படியாகவும் இப்படிய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ுக்கு உண்டான ஆசீர்வாதம் கிறிஸ்து இயேசுவினால் புறஜாதிகளுக்கு வரும்படியாகவும், ஆவியைக்குறித்துச் சொல்லப்பட்ட வாக்குத்தத்தத்தை நாம் விசுவாசத்தினாலே பெறும்படியாகவும் இப்படிய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மனுஷர் முறைமையின்படி சொல்லுகிறேன்; மனுஷர்களுக்குள்ளே உறுதிபண்ணப்பட்ட உடன்படிக்கையை ஒருவனும் தள்ளுகிறதுமில்லை, அதினோடே ஒன்றையும் கூட்டுகிறது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மனுஷர் முறைமையின்படி சொல்லுகிறேன்; மனுஷர்களுக்குள்ளே உறுதிபண்ணப்பட்ட உடன்படிக்கையை ஒருவனும் தள்ளுகிறதுமில்லை, அதினோடே ஒன்றையும் கூட்டுகிறத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மனுஷர் முறைமையின்படி சொல்லுகிறேன்; மனுஷர்களுக்குள்ளே உறுதிபண்ணப்பட்ட உடன்படிக்கையை ஒருவனும் தள்ளுகிறதுமில்லை, அதினோடே ஒன்றையும் கூட்டுகிறது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பிரகாமுக்கும் அவனுடைய சந்ததிக்கும் வாக்குத்தத்தங்கள் பண்ணப்பட்டன; சந்ததிகளுக்கு என்று அநேகரைக்குறித்துச் சொல்லாமல், உன் சந்ததிக்கு என்று ஒருவனைக்குறித்துச் சொல்லியிருக்கிறார், அந்தச் சந்ததி கிறிஸ்துவ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பிரகாமுக்கும் அவனுடைய சந்ததிக்கும் வாக்குத்தத்தங்கள் பண்ணப்பட்டன; சந்ததிகளுக்கு என்று அநேகரைக்குறித்துச் சொல்லாமல், உன் சந்ததிக்கு என்று ஒருவனைக்குறித்துச் சொல்லியிருக்கிறார், அந்தச் சந்ததி கிறிஸ்துவ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சொல்லுகிறதென்னவெனில், கிறிஸ்துவை முன்னிட்டு தேவனால் முன் உறுதிபண்ணப்பட்ட உடன்படிக்கையை நானூற்றுமுப்பது வருஷத்திற்குப்பின்பு உண்டான நியாயப்பிரமாணமானது தள்ளி, வாக்குத்தத்தத்தை வியர்த்தமாக்கமாட்டா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சொல்லுகிறதென்னவெனில், கிறிஸ்துவை முன்னிட்டு தேவனால் முன் உறுதிபண்ணப்பட்ட உடன்படிக்கையை நானூற்றுமுப்பது வருஷத்திற்குப்பின்பு உண்டான நியாயப்பிரமாணமானது தள்ளி, வாக்குத்தத்தத்தை வியர்த்தமாக்கமாட்ட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சொல்லுகிறதென்னவெனில், கிறிஸ்துவை முன்னிட்டு தேவனால் முன் உறுதிபண்ணப்பட்ட உடன்படிக்கையை நானூற்றுமுப்பது வருஷத்திற்குப்பின்பு உண்டான நியாயப்பிரமாணமானது தள்ளி, வாக்குத்தத்தத்தை வியர்த்தமாக்கமாட்ட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சுதந்தரமானது நியாயப்பிரமாணத்தினாலே உண்டானால் அது வாக்குத்தத்தத்தினாலே உண்டாயிராது; தேவன் அதை ஆபிரகாமுக்கு வாக்குத்தத்தத்தினாலே அருளிச்செய்தார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சுதந்தரமானது நியாயப்பிரமாணத்தினாலே உண்டானால் அது வாக்குத்தத்தத்தினாலே உண்டாயிராது; தேவன் அதை ஆபிரகாமுக்கு வாக்குத்தத்தத்தினாலே அருளிச்செய்தார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ானால், நியாயப்பிரமாணத்தின் நோக்கமென்ன? வாக்குத்தத்தத்தைப்பெற்ற சந்ததி வருமளவும் அது அக்கிரமங்களினிமித்தமாகக் கூட்டப்பட்டு, தேவதூதரைக்கொண்டு மத்தியஸ்தன் கையிலே கட்டளையிடப்பட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ானால், நியாயப்பிரமாணத்தின் நோக்கமென்ன? வாக்குத்தத்தத்தைப்பெற்ற சந்ததி வருமளவும் அது அக்கிரமங்களினிமித்தமாகக் கூட்டப்பட்டு, தேவதூதரைக்கொண்டு மத்தியஸ்தன் கையிலே கட்டளையிடப்பட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ானால், நியாயப்பிரமாணத்தின் நோக்கமென்ன? வாக்குத்தத்தத்தைப்பெற்ற சந்ததி வருமளவும் அது அக்கிரமங்களினிமித்தமாகக் கூட்டப்பட்டு, தேவதூதரைக்கொண்டு மத்தியஸ்தன் கையிலே கட்டளையிடப்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த்தியஸ்தன் ஒருவனுக்குரியவனல்ல, தேவனோ ஒருவ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ானால், நியாயப்பிரமாணம் தேவனுடைய வாக்குத்தத்தங்களுக்கு விரோதமா? அல்லவே; உயிரைக் கொடுக்கத்தக்க நியாயப்பிரமாணம் அருளப்பட்டிருந்ததானால், நீதியானது நியாயப்பிரமாணத்தினால் உண்டாயிருக்கு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ானால், நியாயப்பிரமாணம் தேவனுடைய வாக்குத்தத்தங்களுக்கு விரோதமா? அல்லவே; உயிரைக் கொடுக்கத்தக்க நியாயப்பிரமாணம் அருளப்பட்டிருந்ததானால், நீதியானது நியாயப்பிரமாணத்தினால் உண்டாயிருக்கு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ாதபடியால், இயேசுகிறிஸ்துவைப் பற்றும் விசுவாசத்தினாலே பலிக்கிற வாக்குத்தத்தம் விசுவாசமுள்ளவர்களுக்கு அளிக்கப்படும்படி வேதம் எல்லாரையும் ஏகமாய்ப் பாவத்தின்கீழ் அடைத்துப்போ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ாதபடியால், இயேசுகிறிஸ்துவைப் பற்றும் விசுவாசத்தினாலே பலிக்கிற வாக்குத்தத்தம் விசுவாசமுள்ளவர்களுக்கு அளிக்கப்படும்படி வேதம் எல்லாரையும் ஏகமாய்ப் பாவத்தின்கீழ் அடைத்துப்போ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ாதபடியால், இயேசுகிறிஸ்துவைப் பற்றும் விசுவாசத்தினாலே பலிக்கிற வாக்குத்தத்தம் விசுவாசமுள்ளவர்களுக்கு அளிக்கப்படும்படி வேதம் எல்லாரையும் ஏகமாய்ப் பாவத்தின்கீழ் அடைத்துப்போ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விசுவாசம் வருகிறதற்குமுன்னே, வெளிப்படப்போகிற விசுவாசத்திற்கு ஏதுவாக நாம் அடைக்கப்பட்டவர்களாய் நியாயப்பிரமாணத்தின்கீழ் காவல் பண்ணப்பட்டிருந்த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விசுவாசம் வருகிறதற்குமுன்னே, வெளிப்படப்போகிற விசுவாசத்திற்கு ஏதுவாக நாம் அடைக்கப்பட்டவர்களாய் நியாயப்பிரமாணத்தின்கீழ் காவல் பண்ணப்பட்டிருந்த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க, நாம் விசுவாசத்திலே நீதிமான்களாக்கப்படுவதற்கு நியாயப்பிரமாணம் நம்மைக் கிறிஸ்துவினிடத்தில் வழிநடத்துகிற உபாத்தியாய் இ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க, நாம் விசுவாசத்திலே நீதிமான்களாக்கப்படுவதற்கு நியாயப்பிரமாணம் நம்மைக் கிறிஸ்துவினிடத்தில் வழிநடத்துகிற உபாத்தியாய் இ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யில்லாத கலாத்தியரே, நீங்கள் சத்தியத்திற்குக் கீழ்ப்படியாமற்போகத்தக்கதாக உங்களை மயக்கினவன் யார்? இயேசுகிறிஸ்து சிலுவையிலறையப்பட்டவராக உங்கள் கண்களுக்குமுன் பிரத்தியட்சமாய் உங்களுக்குள்ளே வெளிப்படுத்தப்பட்டிருந்தார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யில்லாத கலாத்தியரே, நீங்கள் சத்தியத்திற்குக் கீழ்ப்படியாமற்போகத்தக்கதாக உங்களை மயக்கினவன் யார்? இயேசுகிறிஸ்து சிலுவையிலறையப்பட்டவராக உங்கள் கண்களுக்குமுன் பிரத்தியட்சமாய் உங்களுக்குள்ளே வெளிப்படுத்தப்பட்டிருந்தார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றைமாத்திரம் உங்களிடத்தில் அறியவிரும்புகிறேன்; நியாயப்பிரமாணத்தின் கிரியைகளினாலேயோ, விசுவாசக் கேள்வியினாலேயோ, எதினாலே ஆவியைப் பெற்றீர்கள்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றைமாத்திரம் உங்களிடத்தில் அறியவிரும்புகிறேன்; நியாயப்பிரமாணத்தின் கிரியைகளினாலேயோ, விசுவாசக் கேள்வியினாலேயோ, எதினாலே ஆவியைப் பெற்றீர்கள்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யினாலே ஆரம்பம்பண்ணின நீங்கள் இப்பொழுது மாம்சத்தினாலே முடிவுபெறப்போகிறீர்களோ? நீங்கள் இத்தனை புத்தியீனரா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யினாலே ஆரம்பம்பண்ணின நீங்கள் இப்பொழுது மாம்சத்தினாலே முடிவுபெறப்போகிறீர்களோ? நீங்கள் இத்தனை புத்தியீனரா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ிசுவாசம் வந்தபின்பு நாம் உபாத்திக்குக் கீழானவர்களல்லவ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்தனை பாடுகளையும் வீணாய்ப் பட்டீர்களோ? அவைகள் வீணாய்ப்போயிற்ற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ெல்லாரும் கிறிஸ்து இயேசுவைப்பற்றும் விசுவாசத்தினால் தேவனுடைய புத்திரராயிருக்கிறீர்கள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னெனில், உங்களில் கிறிஸ்துவுக்குள்ளாக, ஞானஸ்நானம் பெற்றவர்கள் எத்தனைபேரோ அத்தனைபேரும் கிறிஸ்துவைத் தரித்துக்கொண்டீர்கள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ூதனென்றும் கிரேக்கனென்றுமில்லை, அடிமையென்றும் சுயாதீனனென்றுமில்லை, ஆணென்றும் பெண்ணென்றுமில்லை; நீங்களெல்லாரும் கிறிஸ்து இயேசுவுக்குள் ஒன்றாயிருக்கிறீ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ூதனென்றும் கிரேக்கனென்றுமில்லை, அடிமையென்றும் சுயாதீனனென்றுமில்லை, ஆணென்றும் பெண்ணென்றுமில்லை; நீங்களெல்லாரும் கிறிஸ்து இயேசுவுக்குள் ஒன்றாயிருக்கிற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கிறிஸ்துவினுடையவர்களானால், ஆபிரகாமின் சந்ததியாராயும், வாக்குத்தத்தத்தின்படியே சுதந்தரராயுமிருக்கிற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கிறிஸ்துவினுடையவர்களானால், ஆபிரகாமின் சந்ததியாராயும், வாக்குத்தத்தத்தின்படியே சுதந்தரராயும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বিধি-ব্যবস্থা পালন করেছিলে বলেই কি ঈশ্বর তোমাদের পবিত্র আত্মা দিয়েছিলেন এবং তোমা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ৌকিক কাজ করেছিলেন, না তোমরা সুসমাচার শুনে বিশ্বাস করেছিলে বল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অব্রাহামের সম্পর্কে শাস্ত্র য়েমন বলে: ‘অব্রাহাম ঈশ্বরের ওপর বিশ্বাস করেছিলেন এবং ঈশ্বর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কে স্বীকৃতি দিয়েছিলেন; তার ফলে ঈশ্বরের সাক্ষাতে অব্রাহাম ধার্মিক প্রতিপন্ন হয়েছিল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াদের জানা ভাল, য়ে যাঁরা বিশ্বাসের পথে চলে তারাই অব্রাহামের প্রকৃত সন্ত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বিত্র শাস্ত্রে এবিষয়ে আগেই লেখা ছিল য়ে, অইহুদী লোকদের ঈশ্বর তাদের বিশ্বাসের দ্বারা ধার্ম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পন্ন করবেন৷ আগে থেকেই এই সুসমাচার অব্রাহামকে জানিয়ে দেওয়া হয়েছিল! ‘অব্রাহাম সমস্ত জাত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ধ্যমে আশীর্বাদ প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ব্রাহাম বিশ্বাস করে য়েমন আশীর্বাদ পেয়েছেন তেমনি য়ে সমস্ত লোক এখন বিশ্বাস করছে তারাও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ীর্বাদ লাভ 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ঁরা ঈশ্বরের সামনে ধার্মিক প্রতিপন্ন হতে বিধি-ব্যবস্থা পালনের ওপর নির্ভর করে, তাদের ওপর অভিশ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৷ কারণ শাস্ত্র বলে: ‘বিধি-ব্যবস্থায় য়ে সকল লেখা আছে তার সব কটি য়ে পালন না করে সে শাপগ্রস্ত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খন এটা পরিষ্কার য়ে বিধি-ব্যবস্থার দ্বারা ঈশ্বরের কাছে ধার্মিক প্রতিপন্ন হওয়া যায় না৷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্র বলে: ‘ধার্মিক ব্যক্তি বিশ্বাসের জন্যই বাঁচ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বিধি-ব্যবস্থার সঙ্গে বিশ্বাসের কোন সম্পর্ক নেই, বরং শাস্ত্র বলে, ‘য়ে বিধি-ব্যবস্থা পাল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, সে তার মধ্য দিয়েই জীবন প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িধি-ব্যবস্থা আমাদের ওপর য়ে অভিশাপ চাপিয়ে দিয়েছে তার থেকে খ্রীষ্ট আমাদের উদ্ধার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 আমাদের স্থানে দাঁড়িয়ে নিজের ওপর সেই অভিশাপ গ্রহণ করলেন৷ কারণ শাস্ত্র বলছে: ‘যার দেহ গ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াঙ্গানো হয় সে শাপগ্রস্ত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খ্রীষ্ট এই কাজ সম্পন্ন করলেন যাতে য়ে আশীর্বাদ অব্রাহাম লাভ করেছিলেন তা খ্রীষ্টের মাধ্য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ইহুদীরাও লাভ করে, এবং য়েন বিশ্বাসের দ্বারা আমরা সেই প্রতিশ্রুত আত্মাকে প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র ভাই ও বোনেরা, আমি তোমাদের কাছে সাধারণ একটি উদাহরণ দিচ্ছি: দুজনের মধ্যে একটা চুক্তি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ন্তা কর৷ সেই চুক্তি একবার বৈধ হয়ে গেলে কেউ তা বাতিল করতে পারে না বা তাতে কোন কিছু য়োগ করতে প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ঈশ্বর, অব্রাহাম ও তাঁর বংশধরকে আশীর্বাদের প্রতিশ্রুতি দিয়েছিলেন৷ লক্ষ্য কর য়ে এখানে ‘বংশধর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া হয়েছে, ‘বংশধরদের’ নয়, য়েন অনেককে নয় বরং একজনকে অর্থাত্ খ্রীষ্টকে নির্দেশ কর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এটাই বলতে চাই য়ে: ঈশ্বর অব্রাহামের সঙ্গেচুক্তি করেছিলেন, আর তার চারশো তিরিশ বছর 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 এসেছিল৷ তাই বিধি-ব্যবস্থা এসে পূর্বেই য়ে চুক্তি ঈশ্বরের সাথে অব্রাহামের হয়েছিল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তিল কর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দি উত্তরাধিকার বিধি-ব্যবস্থার ওপর নির্ভর করত তাহলে তা আর প্রতিশ্রুতির ওপর নির্ভরশীল হত ন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ঈশ্বর মুক্ত হস্তে এই উত্তরাধিকার অব্রাহামকে তাঁর প্রতিশ্রুতির মধ্যে 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হলে বিধি-ব্যবস্থা কিসের জন্য? অপরাধ কি এটা বোঝাবার জন্য বিধি-ব্যবস্থা সেই বংশধর (অব্রাহামের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া পর্যন্ত য়োগ করা হল, যাকে সেই প্রতিশ্রুতি দেওয়া হয়েছিল৷ মানুষের কাছে সেই বিধি-ব্যবস্থা পৌঁ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স্বর্গদূতরা মোশিকে মধ্যস্তরূপে ব্যবহার কর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কেবলমাত্র একজন থাকলে কোন মধ্যস্থের দরকার হয় না; আর ঈশ্বর এ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হলে কি বিধি-ব্যবস্থা ঈশ্বরের প্রতিশ্রুতির বিরুদ্ধে? নিশ্চয়ই নয়! যদি এমন বিধি-ব্যবস্থা থাক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মানুষকে জীবন দান করতে পারে, তবে বিধি-ব্যবস্থা পালন করেই আমরা ধার্মিক হতে পারত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এ সত্য নয়, কারণ শাস্ত্র দেখাচ্ছে য়ে সকলে পাপের কাছে বন্দী; য়েন লোকেরা বিশ্বা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ধ্যমেই সেই প্রতিশ্রুত আশীর্বাদ পেতে পারে৷ যাঁরা যীশু খ্রীষ্টে বিশ্বাস করবে, তাদের উদ্দেশ্যে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দেওয়া র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ই বিশ্বাস আসার আগে আমরা বিধি-ব্যবস্থার অধীনে বন্দী ছিলাম; আমাদের কোন স্বাধীনতা ছিল না,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ন্ত না ঈশ্বর আমাদের কাছে বিশ্বাসের সেই কথা জান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খ্রীষ্টের কাছে আসার জন্য বিধি-ব্যবস্থাই ছিল আমাদের কঠোর অভিভাবক, য়েন বিশ্বাসের মাধ্যম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সাক্ষাতে ধার্মিক বলে গণিত হ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ওহে অবুঝ গালাতীয়ের লোকেরা! তোমাদের কে যাদু করেছে? ক্রুশের ওপর যীশু খ্রীষ্টের মৃত্যুর কথ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 স্পষ্ট করেই বোঝানো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েবল আমার এই কথাটির জবাব দাও: তোমরা কিভাবে পবিত্র আত্মা পেয়েছিলে? বিধি-ব্যবস্থা পালনের দ্বারা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িলে? না সুসমাচার শুনে ও তাতে বিশ্বাস করাতেই পবিত্র আত্মা পেয়েছি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রা কি এতই অবোধ য়ে, পবিত্র আত্মায় খ্রীষ্টীয় জীবন শুরু করে এখন তা স্থুল দৈহিক শক্তি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ভর করে শেষ করতে চাও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খন যখন বিশ্বাস আমাদের মধ্যে এসেছে, তখন আমরা আর বিধি-ব্যবস্থার অধীন ন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কি বৃথাই এত রকম অভিজ্ঞতার মধ্যে দিয়ে গেছ? আমি আশা করি তা বৃথা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ারণ তোমাদের মধ্যে যাদের খ্রীষ্টে বাপ্তিস্ম হয়েছে, তাদের সবাই খ্রীষ্টকে পরিধান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খ্রীষ্ট যীশুর মাধ্যমে বিশ্বাস দ্বারা তোমরা সকলেই ঈশ্বরের সন্ত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খন খ্রীষ্ট যীশুতে যাঁরা আছে তাদের মধ্যে পুরুষ বা স্ত্রীতে কোন ভেদাভেদ নেই, ইহুদী কি গ্রী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াধীন কি দাসের মধ্যে কোন পার্থক্য নেই৷ কারণ খ্রীষ্ট যীশুতে তোমরা এ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োমরা খ্রীষ্টের, তাই তোমরা অব্রাহামের বংশধর; সুতরাং অব্রাহামের কাছে ঈশ্বর য়ে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 তোমরাও তার উত্তরাধিকারী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2026-10-21T08:33:27Z</dcterms:created>
  <dcterms:modified xsi:type="dcterms:W3CDTF">2026-10-21T08:33:27Z</dcterms:modified>
  <dc:title>গালাতীয়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